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17"/>
    <p:restoredTop sz="94648"/>
  </p:normalViewPr>
  <p:slideViewPr>
    <p:cSldViewPr snapToGrid="0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FD85-C7B0-EA49-2A21-C78772F3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84F9A-9DBB-3E7F-13F4-C78AD2D9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2CFD-185A-3E17-0192-399FE035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16BA-013F-AFCC-BEE2-296F679D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B0B4-B23E-DD3F-13FC-F8B24385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3B2D-3466-18FA-14DE-8C40EFED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358AD-84DF-C41E-2BA1-AD1C784C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A20A-9C04-6520-35AC-74D18FEA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5088-68C7-96DB-A054-B1033F32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2C2D-3A28-0D47-DB52-11E8ECC0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22235-E094-8927-C6B4-27F624EF7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6AF7-0641-F57C-CF80-1527D6D06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367F-1980-BFD1-B3AE-66E84266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F4A0-234F-8143-1E9B-2EF7DB2F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E844-0C2C-AA4C-DBCF-0BBF89D0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F41C-6C87-A949-ECF3-E3F359DE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3579-F6E6-C008-7576-02F16A70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E397-5C17-17F7-67C1-F94B0C02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E071-6280-6BD3-DC75-F1FD1872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4168-AA27-B839-CAEA-CDBE1815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0653-5E86-4ACD-8990-7AE80AB9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D9EFD-C675-C189-C62E-CF86A9664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361F-CDD0-57BB-B63C-8B1B4D66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9340-D8E3-993F-C5B2-11A28B03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6A15-E849-5EFF-5399-0BAD32F7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0A82-DF27-6A57-B150-E5C8166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3ED5-E5FF-EC3E-483F-DA6464683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9904-8D50-1CCC-0434-FB96AC3D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A895-72B6-E0C7-9320-B3371BFD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A0FB8-1E6C-BD36-03BE-9414BFE5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5C5B-9E75-DD2E-174C-3FCD5C91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7B3-B5B9-1511-391D-7DBA924A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A7771-8682-510C-02B3-2B41B3C6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E0916-2D4C-67BE-B188-30D68CA0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FFBE3-C4E3-E713-4202-A1897189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BD8DA-D34C-8982-8861-9127EE818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5792D-FA75-E885-6C4C-A3C40F13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047F4-16D8-0ABE-9CE2-CDB1B49B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30213-54A9-8A2D-CD91-8B6EF109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04BB-3E10-2E39-D489-F13C71DC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85DBA-C01E-8738-2D58-AD2B78FF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415A9-DF1A-1FEC-B9E4-7EDEBD9D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D8DAF-F0C4-E74C-F156-5BE36020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7901-CF73-B1F3-A5CF-0A416E18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9EB04-0B34-697D-79C0-890D2551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F2F3-D39F-CA24-C7AE-A3AFD3FA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E239-0E22-A13E-7FA8-AF1D59DE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3056-0AB3-DD6B-52F0-CBF39E44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02396-7506-ED8F-DB94-800376C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880EF-10BA-1985-197B-99B2AAFB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202E-3A3B-728A-F210-E316DB4A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B57E-B3D9-0C4C-8906-A30E8E57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A77C-B78A-C51C-4D13-663838CF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23342-991D-AE6D-3A8D-301FC93E5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E71F-9F0B-8133-1604-5012C896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6173-DF11-71F6-05EF-5F45B3D0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5C86-7F81-AB1A-C170-7990597F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B4592-2D63-80EA-0230-ADC81279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87208-6C57-BEF7-D992-D8B46C9D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E4EE-98F0-4278-0384-CABFAF7B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E4575-0DF9-A14E-66C9-2A802406B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0667-55DE-0348-8CB5-CB4864C29A7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92EA-B1AA-5225-0865-9A96ADEDA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CC21-F255-8DA0-38FA-323C9784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B66D-9820-1F44-A41F-2EE2E746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land Disko Bay: Ocean Albatros :: Expeditions Online">
            <a:extLst>
              <a:ext uri="{FF2B5EF4-FFF2-40B4-BE49-F238E27FC236}">
                <a16:creationId xmlns:a16="http://schemas.microsoft.com/office/drawing/2014/main" id="{F5CF5753-366E-AF43-C9D8-36E2E2A4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" y="0"/>
            <a:ext cx="4502202" cy="29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39617-6C26-EF14-EF5A-147A698E498E}"/>
              </a:ext>
            </a:extLst>
          </p:cNvPr>
          <p:cNvSpPr txBox="1"/>
          <p:nvPr/>
        </p:nvSpPr>
        <p:spPr>
          <a:xfrm>
            <a:off x="72341" y="3029630"/>
            <a:ext cx="449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Greenland nest data </a:t>
            </a:r>
            <a:r>
              <a:rPr lang="en-US" sz="1600" b="1" dirty="0"/>
              <a:t>Datasets/</a:t>
            </a:r>
            <a:r>
              <a:rPr lang="en-US" sz="1600" b="1" dirty="0" err="1"/>
              <a:t>Greenland_nests.csv</a:t>
            </a:r>
            <a:endParaRPr lang="en-US" sz="1600" dirty="0"/>
          </a:p>
        </p:txBody>
      </p:sp>
      <p:pic>
        <p:nvPicPr>
          <p:cNvPr id="1028" name="Picture 4" descr="Begonia conchifolia | Ecos del Bosque">
            <a:extLst>
              <a:ext uri="{FF2B5EF4-FFF2-40B4-BE49-F238E27FC236}">
                <a16:creationId xmlns:a16="http://schemas.microsoft.com/office/drawing/2014/main" id="{90DE7A0B-6E9F-3751-1D40-300A4A81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86" y="-3635"/>
            <a:ext cx="4007095" cy="300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DBF2B-DF69-77A3-50EE-651300ECF7C0}"/>
              </a:ext>
            </a:extLst>
          </p:cNvPr>
          <p:cNvSpPr txBox="1"/>
          <p:nvPr/>
        </p:nvSpPr>
        <p:spPr>
          <a:xfrm>
            <a:off x="4798598" y="3029630"/>
            <a:ext cx="5570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Location data for </a:t>
            </a:r>
            <a:r>
              <a:rPr lang="en-US" sz="1600" i="1" dirty="0"/>
              <a:t>Begonia </a:t>
            </a:r>
            <a:r>
              <a:rPr lang="en-US" sz="1600" i="1" dirty="0" err="1"/>
              <a:t>conchifolia</a:t>
            </a:r>
            <a:r>
              <a:rPr lang="en-US" sz="1600" i="1" dirty="0"/>
              <a:t>. </a:t>
            </a:r>
            <a:r>
              <a:rPr lang="en-US" sz="1600" b="1" dirty="0"/>
              <a:t>Datasets/</a:t>
            </a:r>
            <a:r>
              <a:rPr lang="en-US" sz="1600" b="1" dirty="0" err="1"/>
              <a:t>B_conch_loc.csv</a:t>
            </a:r>
            <a:endParaRPr lang="en-US" sz="1600" b="1" dirty="0"/>
          </a:p>
        </p:txBody>
      </p:sp>
      <p:pic>
        <p:nvPicPr>
          <p:cNvPr id="1030" name="Picture 6" descr="Arabidopsis leaf hairs (trichomes) | Wellcome Collection">
            <a:extLst>
              <a:ext uri="{FF2B5EF4-FFF2-40B4-BE49-F238E27FC236}">
                <a16:creationId xmlns:a16="http://schemas.microsoft.com/office/drawing/2014/main" id="{7593325A-FE0B-0019-321F-1CAD2A0C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55" y="3459039"/>
            <a:ext cx="4007094" cy="29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8303-6D30-3656-C4BF-CEF0715099BD}"/>
              </a:ext>
            </a:extLst>
          </p:cNvPr>
          <p:cNvSpPr txBox="1"/>
          <p:nvPr/>
        </p:nvSpPr>
        <p:spPr>
          <a:xfrm>
            <a:off x="2323442" y="6458631"/>
            <a:ext cx="44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Hairs per mm</a:t>
            </a:r>
            <a:r>
              <a:rPr lang="en-US" sz="1600" baseline="30000" dirty="0"/>
              <a:t>2</a:t>
            </a:r>
            <a:r>
              <a:rPr lang="en-US" sz="1600" dirty="0"/>
              <a:t> on leaf surfaces </a:t>
            </a:r>
            <a:r>
              <a:rPr lang="en-US" sz="1600" b="1" dirty="0"/>
              <a:t>Datasets/</a:t>
            </a:r>
            <a:r>
              <a:rPr lang="en-US" sz="1600" b="1" dirty="0" err="1"/>
              <a:t>Leaves.csv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60FFF-3019-FF3E-2D95-91C2C13A1240}"/>
              </a:ext>
            </a:extLst>
          </p:cNvPr>
          <p:cNvSpPr txBox="1"/>
          <p:nvPr/>
        </p:nvSpPr>
        <p:spPr>
          <a:xfrm>
            <a:off x="7420708" y="3568365"/>
            <a:ext cx="36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Making bad formats better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647DA-4825-2E72-E5D0-99E4E4E69EF4}"/>
              </a:ext>
            </a:extLst>
          </p:cNvPr>
          <p:cNvSpPr txBox="1"/>
          <p:nvPr/>
        </p:nvSpPr>
        <p:spPr>
          <a:xfrm>
            <a:off x="7745680" y="4030030"/>
            <a:ext cx="3487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Use:</a:t>
            </a:r>
          </a:p>
          <a:p>
            <a:r>
              <a:rPr lang="en-US" i="1" dirty="0"/>
              <a:t>Your note books (saved, annotated)</a:t>
            </a:r>
          </a:p>
          <a:p>
            <a:r>
              <a:rPr lang="en-US" dirty="0"/>
              <a:t>The </a:t>
            </a:r>
            <a:r>
              <a:rPr lang="en-US" dirty="0" err="1"/>
              <a:t>cheatsheets</a:t>
            </a:r>
            <a:endParaRPr lang="en-US" dirty="0"/>
          </a:p>
          <a:p>
            <a:r>
              <a:rPr lang="en-US" dirty="0"/>
              <a:t>The pandas manual</a:t>
            </a:r>
          </a:p>
          <a:p>
            <a:r>
              <a:rPr lang="en-US" dirty="0"/>
              <a:t>Google advice</a:t>
            </a:r>
          </a:p>
          <a:p>
            <a:r>
              <a:rPr lang="en-US" dirty="0" err="1"/>
              <a:t>ChatGPT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Work as a group</a:t>
            </a:r>
          </a:p>
        </p:txBody>
      </p:sp>
    </p:spTree>
    <p:extLst>
      <p:ext uri="{BB962C8B-B14F-4D97-AF65-F5344CB8AC3E}">
        <p14:creationId xmlns:p14="http://schemas.microsoft.com/office/powerpoint/2010/main" val="389737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2023-09-29T12:22:43Z</dcterms:created>
  <dcterms:modified xsi:type="dcterms:W3CDTF">2023-09-29T12:45:33Z</dcterms:modified>
</cp:coreProperties>
</file>