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61" r:id="rId3"/>
    <p:sldId id="262" r:id="rId4"/>
    <p:sldId id="268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56EA21C5-822E-4287-9549-C36FF8E1FD4F}"/>
    <pc:docChg chg="modSld">
      <pc:chgData name="Chuck Kiefriter" userId="a996b49251c4dfd2" providerId="LiveId" clId="{56EA21C5-822E-4287-9549-C36FF8E1FD4F}" dt="2024-04-10T22:29:57.766" v="4" actId="14100"/>
      <pc:docMkLst>
        <pc:docMk/>
      </pc:docMkLst>
      <pc:sldChg chg="modSp mod">
        <pc:chgData name="Chuck Kiefriter" userId="a996b49251c4dfd2" providerId="LiveId" clId="{56EA21C5-822E-4287-9549-C36FF8E1FD4F}" dt="2024-04-10T22:28:53.639" v="0" actId="14100"/>
        <pc:sldMkLst>
          <pc:docMk/>
          <pc:sldMk cId="3646223644" sldId="261"/>
        </pc:sldMkLst>
        <pc:spChg chg="mod">
          <ac:chgData name="Chuck Kiefriter" userId="a996b49251c4dfd2" providerId="LiveId" clId="{56EA21C5-822E-4287-9549-C36FF8E1FD4F}" dt="2024-04-10T22:28:53.639" v="0" actId="14100"/>
          <ac:spMkLst>
            <pc:docMk/>
            <pc:sldMk cId="3646223644" sldId="261"/>
            <ac:spMk id="3" creationId="{3BA7B180-F628-4244-AA00-CA4A81B6C476}"/>
          </ac:spMkLst>
        </pc:spChg>
      </pc:sldChg>
      <pc:sldChg chg="modSp mod">
        <pc:chgData name="Chuck Kiefriter" userId="a996b49251c4dfd2" providerId="LiveId" clId="{56EA21C5-822E-4287-9549-C36FF8E1FD4F}" dt="2024-04-10T22:29:32.517" v="1" actId="14100"/>
        <pc:sldMkLst>
          <pc:docMk/>
          <pc:sldMk cId="2798708637" sldId="271"/>
        </pc:sldMkLst>
        <pc:spChg chg="mod">
          <ac:chgData name="Chuck Kiefriter" userId="a996b49251c4dfd2" providerId="LiveId" clId="{56EA21C5-822E-4287-9549-C36FF8E1FD4F}" dt="2024-04-10T22:29:32.517" v="1" actId="14100"/>
          <ac:spMkLst>
            <pc:docMk/>
            <pc:sldMk cId="2798708637" sldId="271"/>
            <ac:spMk id="3" creationId="{EF7AD770-A7C7-4325-B672-9B73A0DE37F2}"/>
          </ac:spMkLst>
        </pc:spChg>
      </pc:sldChg>
      <pc:sldChg chg="modSp mod">
        <pc:chgData name="Chuck Kiefriter" userId="a996b49251c4dfd2" providerId="LiveId" clId="{56EA21C5-822E-4287-9549-C36FF8E1FD4F}" dt="2024-04-10T22:29:45.417" v="3" actId="14100"/>
        <pc:sldMkLst>
          <pc:docMk/>
          <pc:sldMk cId="3716432471" sldId="272"/>
        </pc:sldMkLst>
        <pc:spChg chg="mod">
          <ac:chgData name="Chuck Kiefriter" userId="a996b49251c4dfd2" providerId="LiveId" clId="{56EA21C5-822E-4287-9549-C36FF8E1FD4F}" dt="2024-04-10T22:29:45.417" v="3" actId="14100"/>
          <ac:spMkLst>
            <pc:docMk/>
            <pc:sldMk cId="3716432471" sldId="272"/>
            <ac:spMk id="3" creationId="{99A830E0-D4B2-41D4-8F9A-2E1C5829DCE3}"/>
          </ac:spMkLst>
        </pc:spChg>
      </pc:sldChg>
      <pc:sldChg chg="modSp mod">
        <pc:chgData name="Chuck Kiefriter" userId="a996b49251c4dfd2" providerId="LiveId" clId="{56EA21C5-822E-4287-9549-C36FF8E1FD4F}" dt="2024-04-10T22:29:57.766" v="4" actId="14100"/>
        <pc:sldMkLst>
          <pc:docMk/>
          <pc:sldMk cId="2266203223" sldId="273"/>
        </pc:sldMkLst>
        <pc:spChg chg="mod">
          <ac:chgData name="Chuck Kiefriter" userId="a996b49251c4dfd2" providerId="LiveId" clId="{56EA21C5-822E-4287-9549-C36FF8E1FD4F}" dt="2024-04-10T22:29:57.766" v="4" actId="14100"/>
          <ac:spMkLst>
            <pc:docMk/>
            <pc:sldMk cId="2266203223" sldId="273"/>
            <ac:spMk id="3" creationId="{8B0A2882-43DA-4B8D-BD80-F831DF91BB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Week 4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What to expect in </a:t>
            </a:r>
            <a:r>
              <a:rPr lang="en-US" cap="none"/>
              <a:t>week 4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926F-4E26-4FCD-B2E8-45EC4045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ultimate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B180-F628-4244-AA00-CA4A81B6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8960" cy="4351338"/>
          </a:xfrm>
        </p:spPr>
        <p:txBody>
          <a:bodyPr/>
          <a:lstStyle/>
          <a:p>
            <a:r>
              <a:rPr lang="en-US" dirty="0"/>
              <a:t>Create an application that demonstrates how to perform Create, Read, Update, and Delete operations on a database</a:t>
            </a:r>
          </a:p>
          <a:p>
            <a:r>
              <a:rPr lang="en-US" dirty="0"/>
              <a:t>Learn about transactions</a:t>
            </a:r>
          </a:p>
          <a:p>
            <a:r>
              <a:rPr lang="en-US" dirty="0"/>
              <a:t>Learn how to use Java Database Connectivity (JDBC)</a:t>
            </a:r>
          </a:p>
          <a:p>
            <a:r>
              <a:rPr lang="en-US" dirty="0"/>
              <a:t>Learn about indexes, table joins, functions, and other stuff</a:t>
            </a:r>
          </a:p>
        </p:txBody>
      </p:sp>
    </p:spTree>
    <p:extLst>
      <p:ext uri="{BB962C8B-B14F-4D97-AF65-F5344CB8AC3E}">
        <p14:creationId xmlns:p14="http://schemas.microsoft.com/office/powerpoint/2010/main" val="36462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5080-242B-4994-AE3A-BD6D67C7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</a:t>
            </a:r>
            <a:r>
              <a:rPr lang="en-US"/>
              <a:t>on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9912-3A91-46B3-8679-DE240F2D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a database</a:t>
            </a:r>
          </a:p>
          <a:p>
            <a:r>
              <a:rPr lang="en-US" dirty="0"/>
              <a:t>How to create tables</a:t>
            </a:r>
          </a:p>
          <a:p>
            <a:r>
              <a:rPr lang="en-US" dirty="0"/>
              <a:t>Managing indexes and transactions</a:t>
            </a:r>
          </a:p>
          <a:p>
            <a:r>
              <a:rPr lang="en-US" dirty="0"/>
              <a:t>Using the parts of JDBC:</a:t>
            </a:r>
          </a:p>
          <a:p>
            <a:pPr lvl="1"/>
            <a:r>
              <a:rPr lang="en-US" dirty="0"/>
              <a:t>Connections</a:t>
            </a:r>
          </a:p>
          <a:p>
            <a:pPr lvl="1"/>
            <a:r>
              <a:rPr lang="en-US" dirty="0"/>
              <a:t>Statements and prepared statements</a:t>
            </a:r>
          </a:p>
          <a:p>
            <a:pPr lvl="1"/>
            <a:r>
              <a:rPr lang="en-US" dirty="0"/>
              <a:t>Result sets</a:t>
            </a:r>
          </a:p>
          <a:p>
            <a:r>
              <a:rPr lang="en-US" dirty="0"/>
              <a:t>How to insert data</a:t>
            </a:r>
          </a:p>
        </p:txBody>
      </p:sp>
    </p:spTree>
    <p:extLst>
      <p:ext uri="{BB962C8B-B14F-4D97-AF65-F5344CB8AC3E}">
        <p14:creationId xmlns:p14="http://schemas.microsoft.com/office/powerpoint/2010/main" val="33938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FF30-1201-402E-9707-717125AE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in Week 4</a:t>
            </a:r>
          </a:p>
        </p:txBody>
      </p:sp>
      <p:pic>
        <p:nvPicPr>
          <p:cNvPr id="4" name="Graphic 3" descr="A stack of presents with confetti">
            <a:extLst>
              <a:ext uri="{FF2B5EF4-FFF2-40B4-BE49-F238E27FC236}">
                <a16:creationId xmlns:a16="http://schemas.microsoft.com/office/drawing/2014/main" id="{C67870F8-720A-4F4F-9B68-756BE2D6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100" y="1422400"/>
            <a:ext cx="4902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0E1A-397B-4264-923B-2E2E70E3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E936-32C7-43C6-AEA5-7D23A28C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"R" in C</a:t>
            </a:r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/>
              <a:t>UD</a:t>
            </a:r>
          </a:p>
          <a:p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statement syntax</a:t>
            </a:r>
          </a:p>
          <a:p>
            <a:pPr lvl="1"/>
            <a:r>
              <a:rPr lang="en-US" dirty="0"/>
              <a:t>WHERE clause</a:t>
            </a:r>
          </a:p>
          <a:p>
            <a:pPr lvl="1"/>
            <a:r>
              <a:rPr lang="en-US" dirty="0"/>
              <a:t>ORDER BY</a:t>
            </a:r>
          </a:p>
          <a:p>
            <a:pPr lvl="1"/>
            <a:r>
              <a:rPr lang="en-US" dirty="0"/>
              <a:t>DISTINCT</a:t>
            </a:r>
          </a:p>
          <a:p>
            <a:pPr lvl="1"/>
            <a:r>
              <a:rPr lang="en-US" dirty="0"/>
              <a:t>LIMIT</a:t>
            </a:r>
          </a:p>
          <a:p>
            <a:pPr lvl="1"/>
            <a:r>
              <a:rPr lang="en-US" dirty="0"/>
              <a:t>GROUP BY</a:t>
            </a:r>
          </a:p>
          <a:p>
            <a:pPr lvl="1"/>
            <a:r>
              <a:rPr lang="en-US" dirty="0"/>
              <a:t>HAVING</a:t>
            </a:r>
          </a:p>
        </p:txBody>
      </p:sp>
    </p:spTree>
    <p:extLst>
      <p:ext uri="{BB962C8B-B14F-4D97-AF65-F5344CB8AC3E}">
        <p14:creationId xmlns:p14="http://schemas.microsoft.com/office/powerpoint/2010/main" val="37112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4CDC-950F-40A0-8593-535ED0B2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D770-A7C7-4325-B672-9B73A0DE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5488" cy="4351338"/>
          </a:xfrm>
        </p:spPr>
        <p:txBody>
          <a:bodyPr/>
          <a:lstStyle/>
          <a:p>
            <a:r>
              <a:rPr lang="en-US" dirty="0"/>
              <a:t>JOINs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/>
            <a:r>
              <a:rPr lang="en-US" dirty="0"/>
              <a:t>Outer </a:t>
            </a:r>
            <a:r>
              <a:rPr lang="en-US" dirty="0">
                <a:solidFill>
                  <a:srgbClr val="00B0F0"/>
                </a:solidFill>
              </a:rPr>
              <a:t>left</a:t>
            </a:r>
            <a:r>
              <a:rPr lang="en-US" dirty="0"/>
              <a:t> JOIN</a:t>
            </a:r>
          </a:p>
          <a:p>
            <a:pPr lvl="1"/>
            <a:r>
              <a:rPr lang="en-US" dirty="0"/>
              <a:t>Outer </a:t>
            </a:r>
            <a:r>
              <a:rPr lang="en-US" dirty="0">
                <a:solidFill>
                  <a:srgbClr val="00B0F0"/>
                </a:solidFill>
              </a:rPr>
              <a:t>right</a:t>
            </a:r>
            <a:r>
              <a:rPr lang="en-US" dirty="0"/>
              <a:t> JOIN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Cross</a:t>
            </a:r>
            <a:r>
              <a:rPr lang="en-US" dirty="0"/>
              <a:t> JOIN</a:t>
            </a:r>
          </a:p>
          <a:p>
            <a:r>
              <a:rPr lang="en-US" dirty="0"/>
              <a:t>Subqueries</a:t>
            </a:r>
          </a:p>
          <a:p>
            <a:pPr lvl="1"/>
            <a:r>
              <a:rPr lang="en-US" dirty="0"/>
              <a:t>Getting the needed </a:t>
            </a:r>
            <a:r>
              <a:rPr lang="en-US" dirty="0">
                <a:solidFill>
                  <a:srgbClr val="00B0F0"/>
                </a:solidFill>
              </a:rPr>
              <a:t>value</a:t>
            </a:r>
            <a:r>
              <a:rPr lang="en-US" dirty="0"/>
              <a:t> from a known value</a:t>
            </a:r>
          </a:p>
          <a:p>
            <a:pPr lvl="1"/>
            <a:r>
              <a:rPr lang="en-US" dirty="0"/>
              <a:t>Example: get an ID given a name</a:t>
            </a:r>
          </a:p>
        </p:txBody>
      </p:sp>
    </p:spTree>
    <p:extLst>
      <p:ext uri="{BB962C8B-B14F-4D97-AF65-F5344CB8AC3E}">
        <p14:creationId xmlns:p14="http://schemas.microsoft.com/office/powerpoint/2010/main" val="279870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3F1F-CDFF-4624-B928-8A4A4BBE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30E0-D4B2-41D4-8F9A-2E1C5829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1690688"/>
            <a:ext cx="10107168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roles</a:t>
            </a:r>
            <a:r>
              <a:rPr lang="en-US" dirty="0"/>
              <a:t> of the data layer and the service layer</a:t>
            </a:r>
          </a:p>
          <a:p>
            <a:pPr>
              <a:spcBef>
                <a:spcPts val="1800"/>
              </a:spcBef>
            </a:pPr>
            <a:r>
              <a:rPr lang="en-US" dirty="0"/>
              <a:t>Returning single rows using </a:t>
            </a:r>
            <a:r>
              <a:rPr lang="en-US" dirty="0">
                <a:solidFill>
                  <a:srgbClr val="00B0F0"/>
                </a:solidFill>
              </a:rPr>
              <a:t>Optional</a:t>
            </a:r>
          </a:p>
          <a:p>
            <a:pPr>
              <a:spcBef>
                <a:spcPts val="1800"/>
              </a:spcBef>
            </a:pPr>
            <a:r>
              <a:rPr lang="en-US" dirty="0"/>
              <a:t>Returning multiple rows using </a:t>
            </a:r>
            <a:r>
              <a:rPr lang="en-US" dirty="0">
                <a:solidFill>
                  <a:srgbClr val="00B0F0"/>
                </a:solidFill>
              </a:rPr>
              <a:t>List</a:t>
            </a:r>
          </a:p>
          <a:p>
            <a:pPr>
              <a:spcBef>
                <a:spcPts val="1800"/>
              </a:spcBef>
            </a:pPr>
            <a:r>
              <a:rPr lang="en-US" dirty="0"/>
              <a:t>Throwing an </a:t>
            </a:r>
            <a:r>
              <a:rPr lang="en-US" dirty="0">
                <a:solidFill>
                  <a:srgbClr val="00B0F0"/>
                </a:solidFill>
              </a:rPr>
              <a:t>exception</a:t>
            </a:r>
            <a:r>
              <a:rPr lang="en-US" dirty="0"/>
              <a:t> from an empty Optional</a:t>
            </a:r>
          </a:p>
        </p:txBody>
      </p:sp>
    </p:spTree>
    <p:extLst>
      <p:ext uri="{BB962C8B-B14F-4D97-AF65-F5344CB8AC3E}">
        <p14:creationId xmlns:p14="http://schemas.microsoft.com/office/powerpoint/2010/main" val="371643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21AE-DB13-42F5-A6B4-AFF39464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the video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2882-43DA-4B8D-BD80-F831DF91B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24672" cy="4351338"/>
          </a:xfrm>
        </p:spPr>
        <p:txBody>
          <a:bodyPr/>
          <a:lstStyle/>
          <a:p>
            <a:r>
              <a:rPr lang="en-US" dirty="0"/>
              <a:t>Retrieve and display all recipes</a:t>
            </a:r>
          </a:p>
          <a:p>
            <a:pPr>
              <a:spcBef>
                <a:spcPts val="1800"/>
              </a:spcBef>
            </a:pPr>
            <a:r>
              <a:rPr lang="en-US" dirty="0"/>
              <a:t>Retrieve and display a selected recipe:</a:t>
            </a:r>
          </a:p>
          <a:p>
            <a:pPr lvl="1"/>
            <a:r>
              <a:rPr lang="en-US" dirty="0"/>
              <a:t>Recipe details</a:t>
            </a:r>
          </a:p>
          <a:p>
            <a:pPr lvl="1"/>
            <a:r>
              <a:rPr lang="en-US" dirty="0"/>
              <a:t>Ingredients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22662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</TotalTime>
  <Words>197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 4 Overview</vt:lpstr>
      <vt:lpstr>The ultimate goal</vt:lpstr>
      <vt:lpstr>Previously on MySQL</vt:lpstr>
      <vt:lpstr>What's coming in Week 4</vt:lpstr>
      <vt:lpstr>Reading data</vt:lpstr>
      <vt:lpstr>Reading from multiple tables</vt:lpstr>
      <vt:lpstr>Returning data</vt:lpstr>
      <vt:lpstr>Work on the video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73</cp:revision>
  <dcterms:created xsi:type="dcterms:W3CDTF">2021-08-01T14:44:57Z</dcterms:created>
  <dcterms:modified xsi:type="dcterms:W3CDTF">2024-04-10T22:30:02Z</dcterms:modified>
</cp:coreProperties>
</file>