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7B2FDD65-1A7D-46D0-8F1B-526F24A2D0B2}"/>
    <pc:docChg chg="modSld">
      <pc:chgData name="Chuck Kiefriter" userId="a996b49251c4dfd2" providerId="LiveId" clId="{7B2FDD65-1A7D-46D0-8F1B-526F24A2D0B2}" dt="2024-04-10T22:57:27.939" v="0" actId="14100"/>
      <pc:docMkLst>
        <pc:docMk/>
      </pc:docMkLst>
      <pc:sldChg chg="modSp mod">
        <pc:chgData name="Chuck Kiefriter" userId="a996b49251c4dfd2" providerId="LiveId" clId="{7B2FDD65-1A7D-46D0-8F1B-526F24A2D0B2}" dt="2024-04-10T22:57:27.939" v="0" actId="14100"/>
        <pc:sldMkLst>
          <pc:docMk/>
          <pc:sldMk cId="3673632530" sldId="257"/>
        </pc:sldMkLst>
        <pc:spChg chg="mod">
          <ac:chgData name="Chuck Kiefriter" userId="a996b49251c4dfd2" providerId="LiveId" clId="{7B2FDD65-1A7D-46D0-8F1B-526F24A2D0B2}" dt="2024-04-10T22:57:27.939" v="0" actId="14100"/>
          <ac:spMkLst>
            <pc:docMk/>
            <pc:sldMk cId="3673632530" sldId="257"/>
            <ac:spMk id="3" creationId="{E8017FAE-0973-4CE3-A2D0-347E32AEFD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Select a Recipe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List a recipe with steps or ingredients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8D4D-76BC-4EC5-8D60-BBA5E1C3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17FAE-0973-4CE3-A2D0-347E32AEF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656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"select current recipe" to the </a:t>
            </a:r>
            <a:r>
              <a:rPr lang="en-US" dirty="0">
                <a:solidFill>
                  <a:srgbClr val="00B0F0"/>
                </a:solidFill>
              </a:rPr>
              <a:t>menu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method in the </a:t>
            </a:r>
            <a:r>
              <a:rPr lang="en-US" dirty="0">
                <a:solidFill>
                  <a:srgbClr val="00B0F0"/>
                </a:solidFill>
              </a:rPr>
              <a:t>service</a:t>
            </a:r>
            <a:r>
              <a:rPr lang="en-US" dirty="0"/>
              <a:t> class to pass the requests and responses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</a:t>
            </a:r>
            <a:r>
              <a:rPr lang="en-US" dirty="0">
                <a:solidFill>
                  <a:srgbClr val="00B0F0"/>
                </a:solidFill>
              </a:rPr>
              <a:t>DAO</a:t>
            </a:r>
            <a:r>
              <a:rPr lang="en-US" dirty="0"/>
              <a:t> method to fetch all ingredients for a recipe</a:t>
            </a:r>
          </a:p>
          <a:p>
            <a:pPr lvl="1"/>
            <a:r>
              <a:rPr lang="en-US" dirty="0"/>
              <a:t>Use an outer join to get the unit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DAO method to fetch all </a:t>
            </a:r>
            <a:r>
              <a:rPr lang="en-US" dirty="0">
                <a:solidFill>
                  <a:srgbClr val="00B0F0"/>
                </a:solidFill>
              </a:rPr>
              <a:t>steps</a:t>
            </a:r>
            <a:r>
              <a:rPr lang="en-US" dirty="0"/>
              <a:t> for a recipe</a:t>
            </a:r>
          </a:p>
        </p:txBody>
      </p:sp>
    </p:spTree>
    <p:extLst>
      <p:ext uri="{BB962C8B-B14F-4D97-AF65-F5344CB8AC3E}">
        <p14:creationId xmlns:p14="http://schemas.microsoft.com/office/powerpoint/2010/main" val="367363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8D4D-76BC-4EC5-8D60-BBA5E1C3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17FAE-0973-4CE3-A2D0-347E32AEF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Write the DAO method to fetch all </a:t>
            </a:r>
            <a:r>
              <a:rPr lang="en-US" dirty="0">
                <a:solidFill>
                  <a:srgbClr val="00B0F0"/>
                </a:solidFill>
              </a:rPr>
              <a:t>categories</a:t>
            </a:r>
            <a:r>
              <a:rPr lang="en-US" dirty="0"/>
              <a:t> for a recipe</a:t>
            </a:r>
          </a:p>
          <a:p>
            <a:pPr lvl="1"/>
            <a:r>
              <a:rPr lang="en-US" dirty="0"/>
              <a:t>Use an inner join between the category table and the </a:t>
            </a:r>
            <a:r>
              <a:rPr lang="en-US" dirty="0" err="1"/>
              <a:t>recipe_category</a:t>
            </a:r>
            <a:r>
              <a:rPr lang="en-US" dirty="0"/>
              <a:t> </a:t>
            </a:r>
            <a:r>
              <a:rPr lang="en-US"/>
              <a:t>join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0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1158</TotalTime>
  <Words>99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Select a Recipe</vt:lpstr>
      <vt:lpstr>The approach, part 1</vt:lpstr>
      <vt:lpstr>The approach,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98</cp:revision>
  <dcterms:created xsi:type="dcterms:W3CDTF">2021-08-01T14:44:57Z</dcterms:created>
  <dcterms:modified xsi:type="dcterms:W3CDTF">2024-04-10T22:57:38Z</dcterms:modified>
</cp:coreProperties>
</file>