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6C5E4B61-A537-472A-9E19-8F5AC157ECF1}"/>
    <pc:docChg chg="modSld">
      <pc:chgData name="Chuck Kiefriter" userId="a996b49251c4dfd2" providerId="LiveId" clId="{6C5E4B61-A537-472A-9E19-8F5AC157ECF1}" dt="2024-04-03T00:00:25.782" v="1" actId="14100"/>
      <pc:docMkLst>
        <pc:docMk/>
      </pc:docMkLst>
      <pc:sldChg chg="modSp mod">
        <pc:chgData name="Chuck Kiefriter" userId="a996b49251c4dfd2" providerId="LiveId" clId="{6C5E4B61-A537-472A-9E19-8F5AC157ECF1}" dt="2024-04-03T00:00:25.782" v="1" actId="14100"/>
        <pc:sldMkLst>
          <pc:docMk/>
          <pc:sldMk cId="1276885257" sldId="258"/>
        </pc:sldMkLst>
        <pc:spChg chg="mod">
          <ac:chgData name="Chuck Kiefriter" userId="a996b49251c4dfd2" providerId="LiveId" clId="{6C5E4B61-A537-472A-9E19-8F5AC157ECF1}" dt="2024-04-03T00:00:25.782" v="1" actId="14100"/>
          <ac:spMkLst>
            <pc:docMk/>
            <pc:sldMk cId="1276885257" sldId="258"/>
            <ac:spMk id="3" creationId="{F2CAE939-9D18-90F2-C54B-B6689718B981}"/>
          </ac:spMkLst>
        </pc:spChg>
      </pc:sldChg>
      <pc:sldChg chg="modSp mod">
        <pc:chgData name="Chuck Kiefriter" userId="a996b49251c4dfd2" providerId="LiveId" clId="{6C5E4B61-A537-472A-9E19-8F5AC157ECF1}" dt="2024-04-02T23:53:06.906" v="0" actId="14100"/>
        <pc:sldMkLst>
          <pc:docMk/>
          <pc:sldMk cId="1254301228" sldId="260"/>
        </pc:sldMkLst>
        <pc:spChg chg="mod">
          <ac:chgData name="Chuck Kiefriter" userId="a996b49251c4dfd2" providerId="LiveId" clId="{6C5E4B61-A537-472A-9E19-8F5AC157ECF1}" dt="2024-04-02T23:53:06.906" v="0" actId="14100"/>
          <ac:spMkLst>
            <pc:docMk/>
            <pc:sldMk cId="1254301228" sldId="260"/>
            <ac:spMk id="3" creationId="{DF011CE7-2BF3-6A73-DE0A-A346B1C249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90F0-6C28-49E2-816A-123A71F4BC8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A6AC-219B-2AD9-15BC-55E199884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3063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0E98E-0B0C-98DB-A031-F8975749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30639" cy="1655762"/>
          </a:xfrm>
        </p:spPr>
        <p:txBody>
          <a:bodyPr/>
          <a:lstStyle/>
          <a:p>
            <a:r>
              <a:rPr lang="en-US" dirty="0"/>
              <a:t>Introduction to week 4</a:t>
            </a:r>
          </a:p>
          <a:p>
            <a:r>
              <a:rPr lang="en-US" dirty="0"/>
              <a:t>(Backend week 16)</a:t>
            </a:r>
          </a:p>
        </p:txBody>
      </p:sp>
    </p:spTree>
    <p:extLst>
      <p:ext uri="{BB962C8B-B14F-4D97-AF65-F5344CB8AC3E}">
        <p14:creationId xmlns:p14="http://schemas.microsoft.com/office/powerpoint/2010/main" val="41099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C479-A6BE-9E39-0347-2782042C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Weeks 1 &amp; 2 (backend weeks 13 &amp;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BD1A-54A4-81E4-19F4-0015CC5D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/>
              <a:t>Created a Pet Park Location </a:t>
            </a:r>
            <a:r>
              <a:rPr lang="en-US" dirty="0">
                <a:solidFill>
                  <a:schemeClr val="accent2"/>
                </a:solidFill>
              </a:rPr>
              <a:t>REST API</a:t>
            </a:r>
          </a:p>
          <a:p>
            <a:r>
              <a:rPr lang="en-US" dirty="0"/>
              <a:t>Learned to work with Spring </a:t>
            </a:r>
            <a:r>
              <a:rPr lang="en-US" dirty="0">
                <a:solidFill>
                  <a:srgbClr val="00B0F0"/>
                </a:solidFill>
              </a:rPr>
              <a:t>JPA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19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DC7-827F-5DAE-F997-57643C80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Week 3 (backend week 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E939-9D18-90F2-C54B-B6689718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39072" cy="4351338"/>
          </a:xfrm>
        </p:spPr>
        <p:txBody>
          <a:bodyPr/>
          <a:lstStyle/>
          <a:p>
            <a:r>
              <a:rPr lang="en-US" dirty="0"/>
              <a:t>Started </a:t>
            </a:r>
            <a:r>
              <a:rPr lang="en-US" dirty="0">
                <a:solidFill>
                  <a:srgbClr val="00B0F0"/>
                </a:solidFill>
              </a:rPr>
              <a:t>Dog Rescue </a:t>
            </a:r>
            <a:r>
              <a:rPr lang="en-US" dirty="0"/>
              <a:t>REST API</a:t>
            </a:r>
          </a:p>
          <a:p>
            <a:r>
              <a:rPr lang="en-US" dirty="0"/>
              <a:t>Created the Maven/Spring Boot project</a:t>
            </a:r>
          </a:p>
          <a:p>
            <a:r>
              <a:rPr lang="en-US" dirty="0"/>
              <a:t>Created the database schema</a:t>
            </a:r>
          </a:p>
          <a:p>
            <a:r>
              <a:rPr lang="en-US" dirty="0"/>
              <a:t>Created JPA </a:t>
            </a:r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/>
              <a:t>Created </a:t>
            </a:r>
            <a:r>
              <a:rPr lang="en-US" dirty="0" err="1"/>
              <a:t>schema.sql</a:t>
            </a:r>
            <a:r>
              <a:rPr lang="en-US" dirty="0"/>
              <a:t> and </a:t>
            </a:r>
            <a:r>
              <a:rPr lang="en-US" dirty="0" err="1"/>
              <a:t>data.sql</a:t>
            </a:r>
            <a:endParaRPr lang="en-US" dirty="0"/>
          </a:p>
          <a:p>
            <a:r>
              <a:rPr lang="en-US" dirty="0"/>
              <a:t>Set up the JPA configuration</a:t>
            </a:r>
          </a:p>
          <a:p>
            <a:r>
              <a:rPr lang="en-US" dirty="0">
                <a:solidFill>
                  <a:schemeClr val="accent4"/>
                </a:solidFill>
              </a:rPr>
              <a:t>Coded</a:t>
            </a:r>
            <a:r>
              <a:rPr lang="en-US" dirty="0"/>
              <a:t> the "Create Location" operation</a:t>
            </a:r>
          </a:p>
        </p:txBody>
      </p:sp>
    </p:spTree>
    <p:extLst>
      <p:ext uri="{BB962C8B-B14F-4D97-AF65-F5344CB8AC3E}">
        <p14:creationId xmlns:p14="http://schemas.microsoft.com/office/powerpoint/2010/main" val="12768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EDBF-7FAB-B859-2250-3B931FB3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6863" cy="1325563"/>
          </a:xfrm>
        </p:spPr>
        <p:txBody>
          <a:bodyPr>
            <a:normAutofit/>
          </a:bodyPr>
          <a:lstStyle/>
          <a:p>
            <a:r>
              <a:rPr lang="en-US" sz="4200" dirty="0"/>
              <a:t>What's happening in week 4 (backend week 16)?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0451-E175-C567-EB7A-B6E540EB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4863" cy="4351338"/>
          </a:xfrm>
        </p:spPr>
        <p:txBody>
          <a:bodyPr/>
          <a:lstStyle/>
          <a:p>
            <a:r>
              <a:rPr lang="en-US" dirty="0"/>
              <a:t>Fill out </a:t>
            </a:r>
            <a:r>
              <a:rPr lang="en-US" dirty="0">
                <a:solidFill>
                  <a:srgbClr val="00B050"/>
                </a:solidFill>
              </a:rPr>
              <a:t>CRUD</a:t>
            </a:r>
            <a:r>
              <a:rPr lang="en-US" dirty="0"/>
              <a:t> operations for dog rescue locations</a:t>
            </a:r>
          </a:p>
          <a:p>
            <a:r>
              <a:rPr lang="en-US" dirty="0"/>
              <a:t>Create rows in the </a:t>
            </a:r>
            <a:r>
              <a:rPr lang="en-US" dirty="0">
                <a:solidFill>
                  <a:srgbClr val="00B0F0"/>
                </a:solidFill>
              </a:rPr>
              <a:t>dog</a:t>
            </a:r>
            <a:r>
              <a:rPr lang="en-US" dirty="0"/>
              <a:t> table</a:t>
            </a:r>
          </a:p>
          <a:p>
            <a:r>
              <a:rPr lang="en-US" dirty="0"/>
              <a:t>Delete location and show that it deletes dog child rows as well (no dogs are </a:t>
            </a:r>
            <a:r>
              <a:rPr lang="en-US" dirty="0">
                <a:solidFill>
                  <a:srgbClr val="C00000"/>
                </a:solidFill>
              </a:rPr>
              <a:t>harmed</a:t>
            </a:r>
            <a:r>
              <a:rPr lang="en-US" dirty="0"/>
              <a:t> by these operations)</a:t>
            </a:r>
          </a:p>
          <a:p>
            <a:r>
              <a:rPr lang="en-US"/>
              <a:t>Write </a:t>
            </a:r>
            <a:r>
              <a:rPr lang="en-US">
                <a:solidFill>
                  <a:schemeClr val="accent4"/>
                </a:solidFill>
              </a:rPr>
              <a:t>integration tests</a:t>
            </a:r>
            <a:r>
              <a:rPr lang="en-US"/>
              <a:t> for all operations</a:t>
            </a:r>
          </a:p>
        </p:txBody>
      </p:sp>
    </p:spTree>
    <p:extLst>
      <p:ext uri="{BB962C8B-B14F-4D97-AF65-F5344CB8AC3E}">
        <p14:creationId xmlns:p14="http://schemas.microsoft.com/office/powerpoint/2010/main" val="15638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CE7-2BF3-6A73-DE0A-A346B1C2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868"/>
            <a:ext cx="11186160" cy="3130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next video, we will create an integration test for the "Create Location" operation. We will use the H2 </a:t>
            </a:r>
            <a:r>
              <a:rPr lang="en-US" dirty="0">
                <a:solidFill>
                  <a:schemeClr val="accent4"/>
                </a:solidFill>
              </a:rPr>
              <a:t>in-memory </a:t>
            </a:r>
            <a:r>
              <a:rPr lang="en-US" dirty="0"/>
              <a:t>database for the tests and set the data to a known state before each test.</a:t>
            </a:r>
          </a:p>
        </p:txBody>
      </p:sp>
    </p:spTree>
    <p:extLst>
      <p:ext uri="{BB962C8B-B14F-4D97-AF65-F5344CB8AC3E}">
        <p14:creationId xmlns:p14="http://schemas.microsoft.com/office/powerpoint/2010/main" val="12543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Boot</vt:lpstr>
      <vt:lpstr>Recap: Weeks 1 &amp; 2 (backend weeks 13 &amp; 14)</vt:lpstr>
      <vt:lpstr>Recap: Week 3 (backend week 15)</vt:lpstr>
      <vt:lpstr>What's happening in week 4 (backend week 16)?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9</cp:revision>
  <dcterms:created xsi:type="dcterms:W3CDTF">2022-10-17T22:36:10Z</dcterms:created>
  <dcterms:modified xsi:type="dcterms:W3CDTF">2024-04-03T00:00:36Z</dcterms:modified>
</cp:coreProperties>
</file>