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2B6A625E-CCC6-466C-869F-86A22870442D}"/>
    <pc:docChg chg="modSld">
      <pc:chgData name="Chuck Kiefriter" userId="a996b49251c4dfd2" providerId="LiveId" clId="{2B6A625E-CCC6-466C-869F-86A22870442D}" dt="2024-04-02T21:46:07.342" v="0" actId="14100"/>
      <pc:docMkLst>
        <pc:docMk/>
      </pc:docMkLst>
      <pc:sldChg chg="modSp mod">
        <pc:chgData name="Chuck Kiefriter" userId="a996b49251c4dfd2" providerId="LiveId" clId="{2B6A625E-CCC6-466C-869F-86A22870442D}" dt="2024-04-02T21:46:07.342" v="0" actId="14100"/>
        <pc:sldMkLst>
          <pc:docMk/>
          <pc:sldMk cId="553959775" sldId="258"/>
        </pc:sldMkLst>
        <pc:spChg chg="mod">
          <ac:chgData name="Chuck Kiefriter" userId="a996b49251c4dfd2" providerId="LiveId" clId="{2B6A625E-CCC6-466C-869F-86A22870442D}" dt="2024-04-02T21:46:07.342" v="0" actId="14100"/>
          <ac:spMkLst>
            <pc:docMk/>
            <pc:sldMk cId="553959775" sldId="258"/>
            <ac:spMk id="3" creationId="{87338E1B-E828-F966-079B-67D7D40CBD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3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3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6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2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7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0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98A2-EB47-4850-ADCD-5320D2D3785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09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BF32-1101-2B0B-7C9A-94B8C4E4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976048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98027-B306-47A7-507B-06A63591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976048" cy="1655762"/>
          </a:xfrm>
        </p:spPr>
        <p:txBody>
          <a:bodyPr/>
          <a:lstStyle/>
          <a:p>
            <a:r>
              <a:rPr lang="en-US" dirty="0"/>
              <a:t>Dog Rescue: </a:t>
            </a:r>
            <a:br>
              <a:rPr lang="en-US" dirty="0"/>
            </a:br>
            <a:r>
              <a:rPr lang="en-US" dirty="0"/>
              <a:t>Retrieve location by ID</a:t>
            </a:r>
          </a:p>
        </p:txBody>
      </p:sp>
    </p:spTree>
    <p:extLst>
      <p:ext uri="{BB962C8B-B14F-4D97-AF65-F5344CB8AC3E}">
        <p14:creationId xmlns:p14="http://schemas.microsoft.com/office/powerpoint/2010/main" val="421416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D6EF-9837-D802-26BC-4FEF0B49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596A-21CD-4913-982F-87DC3886D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9695" cy="4351338"/>
          </a:xfrm>
        </p:spPr>
        <p:txBody>
          <a:bodyPr/>
          <a:lstStyle/>
          <a:p>
            <a:r>
              <a:rPr lang="en-US" dirty="0"/>
              <a:t>Write the "Retrieve by Location ID" </a:t>
            </a:r>
            <a:r>
              <a:rPr lang="en-US" dirty="0">
                <a:solidFill>
                  <a:srgbClr val="00B0F0"/>
                </a:solidFill>
              </a:rPr>
              <a:t>operation</a:t>
            </a:r>
            <a:r>
              <a:rPr lang="en-US" dirty="0"/>
              <a:t> methods in: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Service</a:t>
            </a:r>
          </a:p>
          <a:p>
            <a:r>
              <a:rPr lang="en-US" dirty="0"/>
              <a:t>Write the </a:t>
            </a:r>
            <a:r>
              <a:rPr lang="en-US" dirty="0">
                <a:solidFill>
                  <a:srgbClr val="00B05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8769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7A66-4D60-988A-C544-1370DB21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controller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8E1B-E828-F966-079B-67D7D40C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5264" cy="4351338"/>
          </a:xfrm>
        </p:spPr>
        <p:txBody>
          <a:bodyPr/>
          <a:lstStyle/>
          <a:p>
            <a:r>
              <a:rPr lang="en-US" dirty="0"/>
              <a:t>A retrieve operation uses the HTTP </a:t>
            </a:r>
            <a:r>
              <a:rPr lang="en-US" dirty="0">
                <a:solidFill>
                  <a:srgbClr val="00B050"/>
                </a:solidFill>
              </a:rPr>
              <a:t>GET</a:t>
            </a:r>
            <a:r>
              <a:rPr lang="en-US" dirty="0"/>
              <a:t> verb (method)</a:t>
            </a:r>
          </a:p>
          <a:p>
            <a:r>
              <a:rPr lang="en-US" dirty="0"/>
              <a:t>It returns a </a:t>
            </a:r>
            <a:r>
              <a:rPr lang="en-US" dirty="0">
                <a:solidFill>
                  <a:schemeClr val="accent4"/>
                </a:solidFill>
              </a:rPr>
              <a:t>200</a:t>
            </a:r>
            <a:r>
              <a:rPr lang="en-US" dirty="0"/>
              <a:t> (OK) status if successful</a:t>
            </a:r>
          </a:p>
          <a:p>
            <a:r>
              <a:rPr lang="en-US" dirty="0"/>
              <a:t>The location ID is passed in the REST resource request: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dog_rescue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/location/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  <a:r>
              <a:rPr lang="en-US" dirty="0"/>
              <a:t> is the location ID</a:t>
            </a:r>
          </a:p>
        </p:txBody>
      </p:sp>
    </p:spTree>
    <p:extLst>
      <p:ext uri="{BB962C8B-B14F-4D97-AF65-F5344CB8AC3E}">
        <p14:creationId xmlns:p14="http://schemas.microsoft.com/office/powerpoint/2010/main" val="5539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AD87-3F18-9A28-C835-2C7242FA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controller method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22F4-BFD9-7DC2-1312-1B7692F2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9484" cy="4351338"/>
          </a:xfrm>
        </p:spPr>
        <p:txBody>
          <a:bodyPr/>
          <a:lstStyle/>
          <a:p>
            <a:r>
              <a:rPr lang="en-US" dirty="0"/>
              <a:t>We tell Spring about the REST resource ID using </a:t>
            </a:r>
            <a:r>
              <a:rPr lang="en-US" dirty="0">
                <a:solidFill>
                  <a:schemeClr val="accent4"/>
                </a:solidFill>
              </a:rPr>
              <a:t>@PathVariable</a:t>
            </a:r>
            <a:r>
              <a:rPr lang="en-US" dirty="0"/>
              <a:t> in the parameter list</a:t>
            </a:r>
          </a:p>
          <a:p>
            <a:r>
              <a:rPr lang="en-US" dirty="0"/>
              <a:t>The method simply logs the request and calls the rescue </a:t>
            </a:r>
            <a:r>
              <a:rPr lang="en-US" dirty="0">
                <a:solidFill>
                  <a:schemeClr val="accent2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99509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938C-96FB-160E-0943-E1C439F7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service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C27E-824F-47E5-E56D-B53C300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351338"/>
          </a:xfrm>
        </p:spPr>
        <p:txBody>
          <a:bodyPr/>
          <a:lstStyle/>
          <a:p>
            <a:r>
              <a:rPr lang="en-US" dirty="0"/>
              <a:t>Service methods run within a </a:t>
            </a:r>
            <a:r>
              <a:rPr lang="en-US" dirty="0">
                <a:solidFill>
                  <a:schemeClr val="accent2"/>
                </a:solidFill>
              </a:rPr>
              <a:t>transaction</a:t>
            </a:r>
          </a:p>
          <a:p>
            <a:r>
              <a:rPr lang="en-US" dirty="0"/>
              <a:t>As such they are public and have the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en-US" dirty="0"/>
              <a:t> annotation</a:t>
            </a:r>
          </a:p>
          <a:p>
            <a:r>
              <a:rPr lang="en-US" dirty="0"/>
              <a:t>The service method calls the helper method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findLocationById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It returns a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LocationData</a:t>
            </a:r>
            <a:r>
              <a:rPr lang="en-US" dirty="0"/>
              <a:t> object</a:t>
            </a:r>
          </a:p>
          <a:p>
            <a:r>
              <a:rPr lang="en-US" dirty="0"/>
              <a:t>There is </a:t>
            </a:r>
            <a:r>
              <a:rPr lang="en-US" dirty="0">
                <a:solidFill>
                  <a:schemeClr val="accent4"/>
                </a:solidFill>
              </a:rPr>
              <a:t>no need </a:t>
            </a:r>
            <a:r>
              <a:rPr lang="en-US" dirty="0"/>
              <a:t>to add a method declaration to the DAO interface</a:t>
            </a:r>
          </a:p>
        </p:txBody>
      </p:sp>
    </p:spTree>
    <p:extLst>
      <p:ext uri="{BB962C8B-B14F-4D97-AF65-F5344CB8AC3E}">
        <p14:creationId xmlns:p14="http://schemas.microsoft.com/office/powerpoint/2010/main" val="5403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38C6-65DC-20CA-CD68-8C5F2311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38BB-A529-F3A9-0932-0E1F69104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8453" cy="4351338"/>
          </a:xfrm>
        </p:spPr>
        <p:txBody>
          <a:bodyPr/>
          <a:lstStyle/>
          <a:p>
            <a:r>
              <a:rPr lang="en-US" dirty="0"/>
              <a:t>The test is simple: </a:t>
            </a:r>
            <a:r>
              <a:rPr lang="en-US" dirty="0">
                <a:solidFill>
                  <a:srgbClr val="00B0F0"/>
                </a:solidFill>
              </a:rPr>
              <a:t>insert</a:t>
            </a:r>
            <a:r>
              <a:rPr lang="en-US" dirty="0"/>
              <a:t> a location and retrieve it</a:t>
            </a:r>
          </a:p>
          <a:p>
            <a:r>
              <a:rPr lang="en-US" dirty="0">
                <a:solidFill>
                  <a:schemeClr val="accent4"/>
                </a:solidFill>
              </a:rPr>
              <a:t>Compare</a:t>
            </a:r>
            <a:r>
              <a:rPr lang="en-US" dirty="0"/>
              <a:t> the retrieved value with the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248665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2955-CCBF-DF34-58AF-EB240BDA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1512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193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Write the controller method</vt:lpstr>
      <vt:lpstr>Write the controller method (cont.)</vt:lpstr>
      <vt:lpstr>Write the service method</vt:lpstr>
      <vt:lpstr>Write the test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4</cp:revision>
  <dcterms:created xsi:type="dcterms:W3CDTF">2022-10-20T16:50:49Z</dcterms:created>
  <dcterms:modified xsi:type="dcterms:W3CDTF">2024-04-02T21:46:16Z</dcterms:modified>
</cp:coreProperties>
</file>