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1"/>
  </p:notesMasterIdLst>
  <p:sldIdLst>
    <p:sldId id="256" r:id="rId2"/>
    <p:sldId id="261" r:id="rId3"/>
    <p:sldId id="262" r:id="rId4"/>
    <p:sldId id="268" r:id="rId5"/>
    <p:sldId id="266" r:id="rId6"/>
    <p:sldId id="267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A3EE875A-28EC-4658-8968-70703DBF7E68}"/>
    <pc:docChg chg="modSld">
      <pc:chgData name="Chuck Kiefriter" userId="a996b49251c4dfd2" providerId="LiveId" clId="{A3EE875A-28EC-4658-8968-70703DBF7E68}" dt="2024-04-03T22:22:01.514" v="3" actId="14100"/>
      <pc:docMkLst>
        <pc:docMk/>
      </pc:docMkLst>
      <pc:sldChg chg="modSp mod">
        <pc:chgData name="Chuck Kiefriter" userId="a996b49251c4dfd2" providerId="LiveId" clId="{A3EE875A-28EC-4658-8968-70703DBF7E68}" dt="2024-04-03T22:20:39.598" v="0" actId="14100"/>
        <pc:sldMkLst>
          <pc:docMk/>
          <pc:sldMk cId="3646223644" sldId="261"/>
        </pc:sldMkLst>
        <pc:spChg chg="mod">
          <ac:chgData name="Chuck Kiefriter" userId="a996b49251c4dfd2" providerId="LiveId" clId="{A3EE875A-28EC-4658-8968-70703DBF7E68}" dt="2024-04-03T22:20:39.598" v="0" actId="14100"/>
          <ac:spMkLst>
            <pc:docMk/>
            <pc:sldMk cId="3646223644" sldId="261"/>
            <ac:spMk id="3" creationId="{3BA7B180-F628-4244-AA00-CA4A81B6C476}"/>
          </ac:spMkLst>
        </pc:spChg>
      </pc:sldChg>
      <pc:sldChg chg="modSp mod">
        <pc:chgData name="Chuck Kiefriter" userId="a996b49251c4dfd2" providerId="LiveId" clId="{A3EE875A-28EC-4658-8968-70703DBF7E68}" dt="2024-04-03T22:21:13.743" v="1" actId="14100"/>
        <pc:sldMkLst>
          <pc:docMk/>
          <pc:sldMk cId="3846051422" sldId="266"/>
        </pc:sldMkLst>
        <pc:spChg chg="mod">
          <ac:chgData name="Chuck Kiefriter" userId="a996b49251c4dfd2" providerId="LiveId" clId="{A3EE875A-28EC-4658-8968-70703DBF7E68}" dt="2024-04-03T22:21:13.743" v="1" actId="14100"/>
          <ac:spMkLst>
            <pc:docMk/>
            <pc:sldMk cId="3846051422" sldId="266"/>
            <ac:spMk id="3" creationId="{9311A23E-457D-4825-9727-F1F6C7303DC8}"/>
          </ac:spMkLst>
        </pc:spChg>
      </pc:sldChg>
      <pc:sldChg chg="modSp mod">
        <pc:chgData name="Chuck Kiefriter" userId="a996b49251c4dfd2" providerId="LiveId" clId="{A3EE875A-28EC-4658-8968-70703DBF7E68}" dt="2024-04-03T22:21:38.756" v="2" actId="14100"/>
        <pc:sldMkLst>
          <pc:docMk/>
          <pc:sldMk cId="1166536353" sldId="267"/>
        </pc:sldMkLst>
        <pc:spChg chg="mod">
          <ac:chgData name="Chuck Kiefriter" userId="a996b49251c4dfd2" providerId="LiveId" clId="{A3EE875A-28EC-4658-8968-70703DBF7E68}" dt="2024-04-03T22:21:38.756" v="2" actId="14100"/>
          <ac:spMkLst>
            <pc:docMk/>
            <pc:sldMk cId="1166536353" sldId="267"/>
            <ac:spMk id="3" creationId="{EB6285C6-12EB-4E5D-B3E9-248A42821BF6}"/>
          </ac:spMkLst>
        </pc:spChg>
      </pc:sldChg>
      <pc:sldChg chg="modSp mod">
        <pc:chgData name="Chuck Kiefriter" userId="a996b49251c4dfd2" providerId="LiveId" clId="{A3EE875A-28EC-4658-8968-70703DBF7E68}" dt="2024-04-03T22:22:01.514" v="3" actId="14100"/>
        <pc:sldMkLst>
          <pc:docMk/>
          <pc:sldMk cId="746546010" sldId="271"/>
        </pc:sldMkLst>
        <pc:spChg chg="mod">
          <ac:chgData name="Chuck Kiefriter" userId="a996b49251c4dfd2" providerId="LiveId" clId="{A3EE875A-28EC-4658-8968-70703DBF7E68}" dt="2024-04-03T22:22:01.514" v="3" actId="14100"/>
          <ac:spMkLst>
            <pc:docMk/>
            <pc:sldMk cId="746546010" sldId="271"/>
            <ac:spMk id="3" creationId="{A40C9CD5-4B91-431E-BF59-A296097A23C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Week 3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What to expect in week 3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926F-4E26-4FCD-B2E8-45EC4045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ultimate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7B180-F628-4244-AA00-CA4A81B6C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50168" cy="4351338"/>
          </a:xfrm>
        </p:spPr>
        <p:txBody>
          <a:bodyPr/>
          <a:lstStyle/>
          <a:p>
            <a:r>
              <a:rPr lang="en-US" dirty="0"/>
              <a:t>Create an application that demonstrates how to perform Create, Read, Update, and Delete operations on a database</a:t>
            </a:r>
          </a:p>
          <a:p>
            <a:r>
              <a:rPr lang="en-US" dirty="0"/>
              <a:t>Learn about transactions</a:t>
            </a:r>
          </a:p>
          <a:p>
            <a:r>
              <a:rPr lang="en-US" dirty="0"/>
              <a:t>Learn how to use Java Database Connectivity (JDBC)</a:t>
            </a:r>
          </a:p>
          <a:p>
            <a:r>
              <a:rPr lang="en-US" dirty="0"/>
              <a:t>Learn about indexes, table joins, functions, and other stuff</a:t>
            </a:r>
          </a:p>
        </p:txBody>
      </p:sp>
    </p:spTree>
    <p:extLst>
      <p:ext uri="{BB962C8B-B14F-4D97-AF65-F5344CB8AC3E}">
        <p14:creationId xmlns:p14="http://schemas.microsoft.com/office/powerpoint/2010/main" val="364622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05080-242B-4994-AE3A-BD6D67C7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</a:t>
            </a:r>
            <a:r>
              <a:rPr lang="en-US"/>
              <a:t>on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F9912-3A91-46B3-8679-DE240F2DC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Connected to a database using Java Database Connectivity (JDBC)</a:t>
            </a:r>
          </a:p>
          <a:p>
            <a:r>
              <a:rPr lang="en-US" dirty="0"/>
              <a:t>Learned about MySQL data types</a:t>
            </a:r>
          </a:p>
          <a:p>
            <a:r>
              <a:rPr lang="en-US" dirty="0"/>
              <a:t>Looked at Relational Database Management System (RDBMS) relationships</a:t>
            </a:r>
          </a:p>
          <a:p>
            <a:r>
              <a:rPr lang="en-US" dirty="0"/>
              <a:t>Diagrammed our schema</a:t>
            </a:r>
          </a:p>
          <a:p>
            <a:r>
              <a:rPr lang="en-US" dirty="0"/>
              <a:t>Discovered indexes</a:t>
            </a:r>
          </a:p>
          <a:p>
            <a:r>
              <a:rPr lang="en-US" dirty="0"/>
              <a:t>Created tables with all indexes</a:t>
            </a:r>
          </a:p>
        </p:txBody>
      </p:sp>
    </p:spTree>
    <p:extLst>
      <p:ext uri="{BB962C8B-B14F-4D97-AF65-F5344CB8AC3E}">
        <p14:creationId xmlns:p14="http://schemas.microsoft.com/office/powerpoint/2010/main" val="33938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FF30-1201-402E-9707-717125AE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coming in Week 3</a:t>
            </a:r>
          </a:p>
        </p:txBody>
      </p:sp>
      <p:pic>
        <p:nvPicPr>
          <p:cNvPr id="4" name="Graphic 3" descr="A stack of presents with confetti">
            <a:extLst>
              <a:ext uri="{FF2B5EF4-FFF2-40B4-BE49-F238E27FC236}">
                <a16:creationId xmlns:a16="http://schemas.microsoft.com/office/drawing/2014/main" id="{C67870F8-720A-4F4F-9B68-756BE2D69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100" y="1422400"/>
            <a:ext cx="49022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0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47C9D-7700-49BC-AD7E-FC0328BD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1A23E-457D-4825-9727-F1F6C7303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41024" cy="4351338"/>
          </a:xfrm>
        </p:spPr>
        <p:txBody>
          <a:bodyPr/>
          <a:lstStyle/>
          <a:p>
            <a:r>
              <a:rPr lang="en-US" dirty="0"/>
              <a:t>Transactions group SQL statements into </a:t>
            </a:r>
            <a:r>
              <a:rPr lang="en-US" dirty="0">
                <a:solidFill>
                  <a:srgbClr val="00B0F0"/>
                </a:solidFill>
              </a:rPr>
              <a:t>atomic</a:t>
            </a:r>
            <a:r>
              <a:rPr lang="en-US" dirty="0"/>
              <a:t> groups:</a:t>
            </a:r>
          </a:p>
          <a:p>
            <a:pPr lvl="1"/>
            <a:r>
              <a:rPr lang="en-US" dirty="0"/>
              <a:t>Either the whole group succeeds</a:t>
            </a:r>
          </a:p>
          <a:p>
            <a:pPr lvl="1"/>
            <a:r>
              <a:rPr lang="en-US" dirty="0"/>
              <a:t>Or the whole group fails</a:t>
            </a:r>
          </a:p>
          <a:p>
            <a:r>
              <a:rPr lang="en-US" dirty="0"/>
              <a:t>Transactions are ACID: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A</a:t>
            </a:r>
            <a:r>
              <a:rPr lang="en-US" dirty="0"/>
              <a:t>tomicity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C</a:t>
            </a:r>
            <a:r>
              <a:rPr lang="en-US" dirty="0"/>
              <a:t>onsistency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I</a:t>
            </a:r>
            <a:r>
              <a:rPr lang="en-US" dirty="0"/>
              <a:t>solation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D</a:t>
            </a:r>
            <a:r>
              <a:rPr lang="en-US" dirty="0"/>
              <a:t>urability</a:t>
            </a:r>
          </a:p>
        </p:txBody>
      </p:sp>
    </p:spTree>
    <p:extLst>
      <p:ext uri="{BB962C8B-B14F-4D97-AF65-F5344CB8AC3E}">
        <p14:creationId xmlns:p14="http://schemas.microsoft.com/office/powerpoint/2010/main" val="384605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7F1C-77FF-4384-96B8-C54D5597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Database Connectivity (JDBC)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85C6-12EB-4E5D-B3E9-248A42821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7520" cy="4351338"/>
          </a:xfrm>
        </p:spPr>
        <p:txBody>
          <a:bodyPr/>
          <a:lstStyle/>
          <a:p>
            <a:r>
              <a:rPr lang="en-US" dirty="0"/>
              <a:t>How to properly </a:t>
            </a:r>
            <a:r>
              <a:rPr lang="en-US" dirty="0">
                <a:solidFill>
                  <a:srgbClr val="00B0F0"/>
                </a:solidFill>
              </a:rPr>
              <a:t>code</a:t>
            </a:r>
            <a:r>
              <a:rPr lang="en-US" dirty="0"/>
              <a:t> with JDBC</a:t>
            </a:r>
          </a:p>
          <a:p>
            <a:r>
              <a:rPr lang="en-US" dirty="0"/>
              <a:t>The elements of JDBC: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Connection</a:t>
            </a:r>
            <a:r>
              <a:rPr lang="en-US" dirty="0"/>
              <a:t>s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Statement</a:t>
            </a:r>
            <a:r>
              <a:rPr lang="en-US" dirty="0"/>
              <a:t>s</a:t>
            </a:r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ResultSet</a:t>
            </a:r>
            <a:r>
              <a:rPr lang="en-US" dirty="0" err="1"/>
              <a:t>s</a:t>
            </a:r>
            <a:endParaRPr lang="en-US" dirty="0"/>
          </a:p>
          <a:p>
            <a:r>
              <a:rPr lang="en-US" dirty="0"/>
              <a:t>How to </a:t>
            </a:r>
            <a:r>
              <a:rPr lang="en-US" dirty="0">
                <a:solidFill>
                  <a:srgbClr val="00B0F0"/>
                </a:solidFill>
              </a:rPr>
              <a:t>structure</a:t>
            </a:r>
            <a:r>
              <a:rPr lang="en-US" dirty="0"/>
              <a:t> a JDBC method: try-with-resource</a:t>
            </a:r>
          </a:p>
        </p:txBody>
      </p:sp>
    </p:spTree>
    <p:extLst>
      <p:ext uri="{BB962C8B-B14F-4D97-AF65-F5344CB8AC3E}">
        <p14:creationId xmlns:p14="http://schemas.microsoft.com/office/powerpoint/2010/main" val="116653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40B1-DA98-44A3-A1EA-CC139056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Bulletproof menu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25ACD-94BD-4784-A47E-722E9DE40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5800" cy="4351338"/>
          </a:xfrm>
        </p:spPr>
        <p:txBody>
          <a:bodyPr/>
          <a:lstStyle/>
          <a:p>
            <a:r>
              <a:rPr lang="en-US" dirty="0"/>
              <a:t>We will write a bulletproof menu application with proper </a:t>
            </a:r>
            <a:r>
              <a:rPr lang="en-US" dirty="0">
                <a:solidFill>
                  <a:srgbClr val="00B0F0"/>
                </a:solidFill>
              </a:rPr>
              <a:t>error</a:t>
            </a:r>
            <a:r>
              <a:rPr lang="en-US" dirty="0"/>
              <a:t> handling</a:t>
            </a:r>
          </a:p>
          <a:p>
            <a:r>
              <a:rPr lang="en-US" dirty="0"/>
              <a:t>Obtaining user input using a </a:t>
            </a:r>
            <a:r>
              <a:rPr lang="en-US" dirty="0">
                <a:solidFill>
                  <a:srgbClr val="00B0F0"/>
                </a:solidFill>
              </a:rPr>
              <a:t>scanner</a:t>
            </a:r>
          </a:p>
        </p:txBody>
      </p:sp>
    </p:spTree>
    <p:extLst>
      <p:ext uri="{BB962C8B-B14F-4D97-AF65-F5344CB8AC3E}">
        <p14:creationId xmlns:p14="http://schemas.microsoft.com/office/powerpoint/2010/main" val="361672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699EE-8113-47EF-A1D8-B9817FAB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1B3E3-B67A-460B-84D0-9C7345576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C</a:t>
            </a:r>
            <a:r>
              <a:rPr lang="en-US" dirty="0"/>
              <a:t>reate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R</a:t>
            </a:r>
            <a:r>
              <a:rPr lang="en-US" dirty="0"/>
              <a:t>ead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U</a:t>
            </a:r>
            <a:r>
              <a:rPr lang="en-US" dirty="0"/>
              <a:t>pdate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D</a:t>
            </a:r>
            <a:r>
              <a:rPr lang="en-US" dirty="0"/>
              <a:t>elete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INSERT INTO</a:t>
            </a:r>
            <a:r>
              <a:rPr lang="en-US" dirty="0"/>
              <a:t> statement</a:t>
            </a:r>
          </a:p>
          <a:p>
            <a:r>
              <a:rPr lang="en-US" dirty="0"/>
              <a:t>SQL </a:t>
            </a:r>
            <a:r>
              <a:rPr lang="en-US" dirty="0">
                <a:solidFill>
                  <a:srgbClr val="00B0F0"/>
                </a:solidFill>
              </a:rPr>
              <a:t>Injection</a:t>
            </a:r>
          </a:p>
          <a:p>
            <a:pPr lvl="1"/>
            <a:r>
              <a:rPr lang="en-US" dirty="0"/>
              <a:t>What it is</a:t>
            </a:r>
          </a:p>
          <a:p>
            <a:pPr lvl="1"/>
            <a:r>
              <a:rPr lang="en-US" dirty="0"/>
              <a:t>How to prevent it</a:t>
            </a:r>
          </a:p>
        </p:txBody>
      </p:sp>
    </p:spTree>
    <p:extLst>
      <p:ext uri="{BB962C8B-B14F-4D97-AF65-F5344CB8AC3E}">
        <p14:creationId xmlns:p14="http://schemas.microsoft.com/office/powerpoint/2010/main" val="70839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D093-3F14-457A-BF5C-440F0FBE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C9CD5-4B91-431E-BF59-A296097A2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75064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Create the Java entity objects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the ins and outs of </a:t>
            </a:r>
            <a:r>
              <a:rPr lang="en-US" dirty="0" err="1"/>
              <a:t>INSERTing</a:t>
            </a:r>
            <a:r>
              <a:rPr lang="en-US" dirty="0"/>
              <a:t> data</a:t>
            </a:r>
          </a:p>
          <a:p>
            <a:pPr>
              <a:spcBef>
                <a:spcPts val="1800"/>
              </a:spcBef>
            </a:pPr>
            <a:r>
              <a:rPr lang="en-US" dirty="0"/>
              <a:t>Use </a:t>
            </a:r>
            <a:r>
              <a:rPr lang="en-US" dirty="0" err="1"/>
              <a:t>PreparedStatement</a:t>
            </a:r>
            <a:r>
              <a:rPr lang="en-US" dirty="0"/>
              <a:t> objects</a:t>
            </a:r>
          </a:p>
          <a:p>
            <a:pPr>
              <a:spcBef>
                <a:spcPts val="1800"/>
              </a:spcBef>
            </a:pPr>
            <a:r>
              <a:rPr lang="en-US" dirty="0"/>
              <a:t>How to set parameters</a:t>
            </a:r>
          </a:p>
          <a:p>
            <a:pPr>
              <a:spcBef>
                <a:spcPts val="1800"/>
              </a:spcBef>
            </a:pPr>
            <a:r>
              <a:rPr lang="en-US" dirty="0"/>
              <a:t>How to obtain the primary key on the inserted record</a:t>
            </a:r>
          </a:p>
        </p:txBody>
      </p:sp>
    </p:spTree>
    <p:extLst>
      <p:ext uri="{BB962C8B-B14F-4D97-AF65-F5344CB8AC3E}">
        <p14:creationId xmlns:p14="http://schemas.microsoft.com/office/powerpoint/2010/main" val="74654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862</TotalTime>
  <Words>229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Week 3 Overview</vt:lpstr>
      <vt:lpstr>The ultimate goal</vt:lpstr>
      <vt:lpstr>Previously on MySQL</vt:lpstr>
      <vt:lpstr>What's coming in Week 3</vt:lpstr>
      <vt:lpstr>Transactions</vt:lpstr>
      <vt:lpstr>Java Database Connectivity (JDBC)</vt:lpstr>
      <vt:lpstr>Bulletproof menu application</vt:lpstr>
      <vt:lpstr>Inserting data</vt:lpstr>
      <vt:lpstr>Add a recipe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Chuck Kiefriter</cp:lastModifiedBy>
  <cp:revision>74</cp:revision>
  <dcterms:created xsi:type="dcterms:W3CDTF">2021-08-01T14:44:57Z</dcterms:created>
  <dcterms:modified xsi:type="dcterms:W3CDTF">2024-04-03T22:22:11Z</dcterms:modified>
</cp:coreProperties>
</file>