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544BAF9F-B3BD-4386-BD8B-E4C3B4FB5EBB}"/>
    <pc:docChg chg="modSld">
      <pc:chgData name="Charles Kiefriter" userId="a996b49251c4dfd2" providerId="LiveId" clId="{544BAF9F-B3BD-4386-BD8B-E4C3B4FB5EBB}" dt="2024-02-14T00:18:15.025" v="0" actId="14100"/>
      <pc:docMkLst>
        <pc:docMk/>
      </pc:docMkLst>
      <pc:sldChg chg="modSp mod">
        <pc:chgData name="Charles Kiefriter" userId="a996b49251c4dfd2" providerId="LiveId" clId="{544BAF9F-B3BD-4386-BD8B-E4C3B4FB5EBB}" dt="2024-02-14T00:18:15.025" v="0" actId="14100"/>
        <pc:sldMkLst>
          <pc:docMk/>
          <pc:sldMk cId="528589110" sldId="257"/>
        </pc:sldMkLst>
        <pc:spChg chg="mod">
          <ac:chgData name="Charles Kiefriter" userId="a996b49251c4dfd2" providerId="LiveId" clId="{544BAF9F-B3BD-4386-BD8B-E4C3B4FB5EBB}" dt="2024-02-14T00:18:15.025" v="0" actId="14100"/>
          <ac:spMkLst>
            <pc:docMk/>
            <pc:sldMk cId="528589110" sldId="257"/>
            <ac:spMk id="3" creationId="{E3887BFD-F023-4873-8258-787A7FBA43BF}"/>
          </ac:spMkLst>
        </pc:spChg>
      </pc:sldChg>
    </pc:docChg>
  </pc:docChgLst>
  <pc:docChgLst>
    <pc:chgData name="Chuck Kiefriter" userId="a996b49251c4dfd2" providerId="LiveId" clId="{544BAF9F-B3BD-4386-BD8B-E4C3B4FB5EBB}"/>
    <pc:docChg chg="modSld">
      <pc:chgData name="Chuck Kiefriter" userId="a996b49251c4dfd2" providerId="LiveId" clId="{544BAF9F-B3BD-4386-BD8B-E4C3B4FB5EBB}" dt="2024-04-03T22:32:13.561" v="1" actId="14100"/>
      <pc:docMkLst>
        <pc:docMk/>
      </pc:docMkLst>
      <pc:sldChg chg="modSp mod">
        <pc:chgData name="Chuck Kiefriter" userId="a996b49251c4dfd2" providerId="LiveId" clId="{544BAF9F-B3BD-4386-BD8B-E4C3B4FB5EBB}" dt="2024-04-03T22:32:13.561" v="1" actId="14100"/>
        <pc:sldMkLst>
          <pc:docMk/>
          <pc:sldMk cId="1235720041" sldId="258"/>
        </pc:sldMkLst>
        <pc:spChg chg="mod">
          <ac:chgData name="Chuck Kiefriter" userId="a996b49251c4dfd2" providerId="LiveId" clId="{544BAF9F-B3BD-4386-BD8B-E4C3B4FB5EBB}" dt="2024-04-03T22:32:07.313" v="0" actId="14100"/>
          <ac:spMkLst>
            <pc:docMk/>
            <pc:sldMk cId="1235720041" sldId="258"/>
            <ac:spMk id="3" creationId="{81BE0347-FBCE-4DDB-A3FA-8C4FE6DE3C15}"/>
          </ac:spMkLst>
        </pc:spChg>
        <pc:spChg chg="mod">
          <ac:chgData name="Chuck Kiefriter" userId="a996b49251c4dfd2" providerId="LiveId" clId="{544BAF9F-B3BD-4386-BD8B-E4C3B4FB5EBB}" dt="2024-04-03T22:32:13.561" v="1" actId="14100"/>
          <ac:spMkLst>
            <pc:docMk/>
            <pc:sldMk cId="1235720041" sldId="258"/>
            <ac:spMk id="5" creationId="{9FAF5AFD-6155-4D3F-911E-38CEEF7C1E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the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Add code to create tables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B718-7026-4EF6-9140-358FBE8A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7BFD-F023-4873-8258-787A7FBA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contents of a file (</a:t>
            </a:r>
            <a:r>
              <a:rPr lang="en-US" dirty="0" err="1"/>
              <a:t>recipe_schema.sql</a:t>
            </a:r>
            <a:r>
              <a:rPr lang="en-US" dirty="0"/>
              <a:t>) into a Java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comments from the file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all whitespace sequences with single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SQL statement lines to a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all lines to a SQL Statement object to be executed as a batch</a:t>
            </a:r>
          </a:p>
        </p:txBody>
      </p:sp>
    </p:spTree>
    <p:extLst>
      <p:ext uri="{BB962C8B-B14F-4D97-AF65-F5344CB8AC3E}">
        <p14:creationId xmlns:p14="http://schemas.microsoft.com/office/powerpoint/2010/main" val="5285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A145-4590-480D-AA26-9C8A73A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0347-FBCE-4DDB-A3FA-8C4FE6DE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101"/>
            <a:ext cx="9000744" cy="86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need to add some Java files to the project: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153F40-0503-4748-BD88-1D3F2625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81881"/>
              </p:ext>
            </p:extLst>
          </p:nvPr>
        </p:nvGraphicFramePr>
        <p:xfrm>
          <a:off x="939800" y="3040380"/>
          <a:ext cx="49657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089413603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766183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DaoBase</a:t>
                      </a:r>
                      <a:r>
                        <a:rPr lang="en-US" dirty="0"/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common code used in the DAO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EntityBase.java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common code used in entity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378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AF5AFD-6155-4D3F-911E-38CEEF7C1E98}"/>
              </a:ext>
            </a:extLst>
          </p:cNvPr>
          <p:cNvSpPr txBox="1">
            <a:spLocks/>
          </p:cNvSpPr>
          <p:nvPr/>
        </p:nvSpPr>
        <p:spPr>
          <a:xfrm>
            <a:off x="838200" y="4968239"/>
            <a:ext cx="8132064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the homework you will just need DaoBase.java</a:t>
            </a:r>
          </a:p>
        </p:txBody>
      </p:sp>
    </p:spTree>
    <p:extLst>
      <p:ext uri="{BB962C8B-B14F-4D97-AF65-F5344CB8AC3E}">
        <p14:creationId xmlns:p14="http://schemas.microsoft.com/office/powerpoint/2010/main" val="12357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2476</TotalTime>
  <Words>109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Create the tables</vt:lpstr>
      <vt:lpstr>The approach</vt:lpstr>
      <vt:lpstr>A caveat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71</cp:revision>
  <dcterms:created xsi:type="dcterms:W3CDTF">2021-08-01T14:44:57Z</dcterms:created>
  <dcterms:modified xsi:type="dcterms:W3CDTF">2024-04-03T22:32:18Z</dcterms:modified>
</cp:coreProperties>
</file>