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3" r:id="rId2"/>
    <p:sldId id="264" r:id="rId3"/>
    <p:sldId id="256" r:id="rId4"/>
    <p:sldId id="265" r:id="rId5"/>
    <p:sldId id="266" r:id="rId6"/>
    <p:sldId id="278" r:id="rId7"/>
    <p:sldId id="274" r:id="rId8"/>
    <p:sldId id="275" r:id="rId9"/>
    <p:sldId id="279" r:id="rId10"/>
    <p:sldId id="280" r:id="rId11"/>
    <p:sldId id="281" r:id="rId12"/>
    <p:sldId id="282" r:id="rId13"/>
    <p:sldId id="283" r:id="rId14"/>
    <p:sldId id="284" r:id="rId15"/>
    <p:sldId id="26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00" autoAdjust="0"/>
    <p:restoredTop sz="94660"/>
  </p:normalViewPr>
  <p:slideViewPr>
    <p:cSldViewPr snapToGrid="0">
      <p:cViewPr varScale="1">
        <p:scale>
          <a:sx n="111" d="100"/>
          <a:sy n="111" d="100"/>
        </p:scale>
        <p:origin x="420" y="108"/>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uck Kiefriter" userId="c57348f7-b440-4861-a58f-c89f414ea74a" providerId="ADAL" clId="{C2FDF4A5-FE03-4269-B12C-3FB90C87A25C}"/>
    <pc:docChg chg="undo custSel addSld delSld modSld">
      <pc:chgData name="Chuck Kiefriter" userId="c57348f7-b440-4861-a58f-c89f414ea74a" providerId="ADAL" clId="{C2FDF4A5-FE03-4269-B12C-3FB90C87A25C}" dt="2023-03-13T13:55:28.054" v="1574" actId="20577"/>
      <pc:docMkLst>
        <pc:docMk/>
      </pc:docMkLst>
      <pc:sldChg chg="addSp delSp modSp mod">
        <pc:chgData name="Chuck Kiefriter" userId="c57348f7-b440-4861-a58f-c89f414ea74a" providerId="ADAL" clId="{C2FDF4A5-FE03-4269-B12C-3FB90C87A25C}" dt="2023-03-13T13:55:28.054" v="1574" actId="20577"/>
        <pc:sldMkLst>
          <pc:docMk/>
          <pc:sldMk cId="3995279466" sldId="256"/>
        </pc:sldMkLst>
        <pc:spChg chg="add del mod">
          <ac:chgData name="Chuck Kiefriter" userId="c57348f7-b440-4861-a58f-c89f414ea74a" providerId="ADAL" clId="{C2FDF4A5-FE03-4269-B12C-3FB90C87A25C}" dt="2023-03-13T02:47:56.038" v="191" actId="478"/>
          <ac:spMkLst>
            <pc:docMk/>
            <pc:sldMk cId="3995279466" sldId="256"/>
            <ac:spMk id="2" creationId="{2C4F45DE-E822-5A85-C085-D6793E7757C6}"/>
          </ac:spMkLst>
        </pc:spChg>
        <pc:spChg chg="add del mod">
          <ac:chgData name="Chuck Kiefriter" userId="c57348f7-b440-4861-a58f-c89f414ea74a" providerId="ADAL" clId="{C2FDF4A5-FE03-4269-B12C-3FB90C87A25C}" dt="2023-03-13T02:48:25.804" v="193" actId="478"/>
          <ac:spMkLst>
            <pc:docMk/>
            <pc:sldMk cId="3995279466" sldId="256"/>
            <ac:spMk id="4" creationId="{56AD9E25-842B-8146-0917-9F5EFE416A2E}"/>
          </ac:spMkLst>
        </pc:spChg>
        <pc:spChg chg="del">
          <ac:chgData name="Chuck Kiefriter" userId="c57348f7-b440-4861-a58f-c89f414ea74a" providerId="ADAL" clId="{C2FDF4A5-FE03-4269-B12C-3FB90C87A25C}" dt="2023-03-13T02:47:34.368" v="186" actId="478"/>
          <ac:spMkLst>
            <pc:docMk/>
            <pc:sldMk cId="3995279466" sldId="256"/>
            <ac:spMk id="5" creationId="{5F9FFA0F-ABF5-A659-70E6-D8C77574B512}"/>
          </ac:spMkLst>
        </pc:spChg>
        <pc:spChg chg="mod">
          <ac:chgData name="Chuck Kiefriter" userId="c57348f7-b440-4861-a58f-c89f414ea74a" providerId="ADAL" clId="{C2FDF4A5-FE03-4269-B12C-3FB90C87A25C}" dt="2023-03-13T13:55:13.470" v="1571" actId="1036"/>
          <ac:spMkLst>
            <pc:docMk/>
            <pc:sldMk cId="3995279466" sldId="256"/>
            <ac:spMk id="6" creationId="{DE3DBA5A-FA8E-46C6-1402-E5C7632F4CAD}"/>
          </ac:spMkLst>
        </pc:spChg>
        <pc:spChg chg="del">
          <ac:chgData name="Chuck Kiefriter" userId="c57348f7-b440-4861-a58f-c89f414ea74a" providerId="ADAL" clId="{C2FDF4A5-FE03-4269-B12C-3FB90C87A25C}" dt="2023-03-13T02:48:46.914" v="198" actId="478"/>
          <ac:spMkLst>
            <pc:docMk/>
            <pc:sldMk cId="3995279466" sldId="256"/>
            <ac:spMk id="7" creationId="{E4743137-C6B2-414D-BFAA-03342A75F078}"/>
          </ac:spMkLst>
        </pc:spChg>
        <pc:spChg chg="del">
          <ac:chgData name="Chuck Kiefriter" userId="c57348f7-b440-4861-a58f-c89f414ea74a" providerId="ADAL" clId="{C2FDF4A5-FE03-4269-B12C-3FB90C87A25C}" dt="2023-03-13T02:49:24.329" v="202" actId="478"/>
          <ac:spMkLst>
            <pc:docMk/>
            <pc:sldMk cId="3995279466" sldId="256"/>
            <ac:spMk id="9" creationId="{173C8FB3-3AEA-AC6B-0DDF-E23D4893528F}"/>
          </ac:spMkLst>
        </pc:spChg>
        <pc:spChg chg="add mod">
          <ac:chgData name="Chuck Kiefriter" userId="c57348f7-b440-4861-a58f-c89f414ea74a" providerId="ADAL" clId="{C2FDF4A5-FE03-4269-B12C-3FB90C87A25C}" dt="2023-03-13T13:55:28.054" v="1574" actId="20577"/>
          <ac:spMkLst>
            <pc:docMk/>
            <pc:sldMk cId="3995279466" sldId="256"/>
            <ac:spMk id="10" creationId="{EA3D5ED0-1762-C438-DD7C-B32C5582A339}"/>
          </ac:spMkLst>
        </pc:spChg>
        <pc:spChg chg="add mod">
          <ac:chgData name="Chuck Kiefriter" userId="c57348f7-b440-4861-a58f-c89f414ea74a" providerId="ADAL" clId="{C2FDF4A5-FE03-4269-B12C-3FB90C87A25C}" dt="2023-03-13T13:54:42.242" v="1560" actId="1076"/>
          <ac:spMkLst>
            <pc:docMk/>
            <pc:sldMk cId="3995279466" sldId="256"/>
            <ac:spMk id="12" creationId="{18FCF58A-E768-0BFC-8A0B-3881F7F528D8}"/>
          </ac:spMkLst>
        </pc:spChg>
        <pc:graphicFrameChg chg="add mod modGraphic">
          <ac:chgData name="Chuck Kiefriter" userId="c57348f7-b440-4861-a58f-c89f414ea74a" providerId="ADAL" clId="{C2FDF4A5-FE03-4269-B12C-3FB90C87A25C}" dt="2023-03-13T13:54:42.242" v="1560" actId="1076"/>
          <ac:graphicFrameMkLst>
            <pc:docMk/>
            <pc:sldMk cId="3995279466" sldId="256"/>
            <ac:graphicFrameMk id="13" creationId="{BB1305A0-0446-F701-7436-EA612090B033}"/>
          </ac:graphicFrameMkLst>
        </pc:graphicFrameChg>
      </pc:sldChg>
      <pc:sldChg chg="del">
        <pc:chgData name="Chuck Kiefriter" userId="c57348f7-b440-4861-a58f-c89f414ea74a" providerId="ADAL" clId="{C2FDF4A5-FE03-4269-B12C-3FB90C87A25C}" dt="2023-03-13T02:59:12.416" v="314" actId="47"/>
        <pc:sldMkLst>
          <pc:docMk/>
          <pc:sldMk cId="1765420669" sldId="257"/>
        </pc:sldMkLst>
      </pc:sldChg>
      <pc:sldChg chg="del">
        <pc:chgData name="Chuck Kiefriter" userId="c57348f7-b440-4861-a58f-c89f414ea74a" providerId="ADAL" clId="{C2FDF4A5-FE03-4269-B12C-3FB90C87A25C}" dt="2023-03-13T02:59:12.416" v="314" actId="47"/>
        <pc:sldMkLst>
          <pc:docMk/>
          <pc:sldMk cId="655659021" sldId="258"/>
        </pc:sldMkLst>
      </pc:sldChg>
      <pc:sldChg chg="del">
        <pc:chgData name="Chuck Kiefriter" userId="c57348f7-b440-4861-a58f-c89f414ea74a" providerId="ADAL" clId="{C2FDF4A5-FE03-4269-B12C-3FB90C87A25C}" dt="2023-03-13T03:32:06.457" v="889" actId="47"/>
        <pc:sldMkLst>
          <pc:docMk/>
          <pc:sldMk cId="1275780189" sldId="259"/>
        </pc:sldMkLst>
      </pc:sldChg>
      <pc:sldChg chg="del">
        <pc:chgData name="Chuck Kiefriter" userId="c57348f7-b440-4861-a58f-c89f414ea74a" providerId="ADAL" clId="{C2FDF4A5-FE03-4269-B12C-3FB90C87A25C}" dt="2023-03-13T02:59:12.416" v="314" actId="47"/>
        <pc:sldMkLst>
          <pc:docMk/>
          <pc:sldMk cId="1186913456" sldId="261"/>
        </pc:sldMkLst>
      </pc:sldChg>
      <pc:sldChg chg="del">
        <pc:chgData name="Chuck Kiefriter" userId="c57348f7-b440-4861-a58f-c89f414ea74a" providerId="ADAL" clId="{C2FDF4A5-FE03-4269-B12C-3FB90C87A25C}" dt="2023-03-13T02:59:12.416" v="314" actId="47"/>
        <pc:sldMkLst>
          <pc:docMk/>
          <pc:sldMk cId="3188994331" sldId="262"/>
        </pc:sldMkLst>
      </pc:sldChg>
      <pc:sldChg chg="modSp mod">
        <pc:chgData name="Chuck Kiefriter" userId="c57348f7-b440-4861-a58f-c89f414ea74a" providerId="ADAL" clId="{C2FDF4A5-FE03-4269-B12C-3FB90C87A25C}" dt="2023-03-13T02:43:52.914" v="168" actId="20577"/>
        <pc:sldMkLst>
          <pc:docMk/>
          <pc:sldMk cId="3194223319" sldId="263"/>
        </pc:sldMkLst>
        <pc:spChg chg="mod">
          <ac:chgData name="Chuck Kiefriter" userId="c57348f7-b440-4861-a58f-c89f414ea74a" providerId="ADAL" clId="{C2FDF4A5-FE03-4269-B12C-3FB90C87A25C}" dt="2023-03-13T02:43:52.914" v="168" actId="20577"/>
          <ac:spMkLst>
            <pc:docMk/>
            <pc:sldMk cId="3194223319" sldId="263"/>
            <ac:spMk id="3" creationId="{23DFC7E9-54DD-38D7-0B9B-D34948D68CF9}"/>
          </ac:spMkLst>
        </pc:spChg>
      </pc:sldChg>
      <pc:sldChg chg="modSp mod">
        <pc:chgData name="Chuck Kiefriter" userId="c57348f7-b440-4861-a58f-c89f414ea74a" providerId="ADAL" clId="{C2FDF4A5-FE03-4269-B12C-3FB90C87A25C}" dt="2023-03-13T02:59:36.661" v="331" actId="20577"/>
        <pc:sldMkLst>
          <pc:docMk/>
          <pc:sldMk cId="763182894" sldId="264"/>
        </pc:sldMkLst>
        <pc:spChg chg="mod">
          <ac:chgData name="Chuck Kiefriter" userId="c57348f7-b440-4861-a58f-c89f414ea74a" providerId="ADAL" clId="{C2FDF4A5-FE03-4269-B12C-3FB90C87A25C}" dt="2023-03-13T02:59:36.661" v="331" actId="20577"/>
          <ac:spMkLst>
            <pc:docMk/>
            <pc:sldMk cId="763182894" sldId="264"/>
            <ac:spMk id="3" creationId="{23DFC7E9-54DD-38D7-0B9B-D34948D68CF9}"/>
          </ac:spMkLst>
        </pc:spChg>
      </pc:sldChg>
      <pc:sldChg chg="modSp mod">
        <pc:chgData name="Chuck Kiefriter" userId="c57348f7-b440-4861-a58f-c89f414ea74a" providerId="ADAL" clId="{C2FDF4A5-FE03-4269-B12C-3FB90C87A25C}" dt="2023-03-13T02:59:45.139" v="348" actId="20577"/>
        <pc:sldMkLst>
          <pc:docMk/>
          <pc:sldMk cId="367428708" sldId="265"/>
        </pc:sldMkLst>
        <pc:spChg chg="mod">
          <ac:chgData name="Chuck Kiefriter" userId="c57348f7-b440-4861-a58f-c89f414ea74a" providerId="ADAL" clId="{C2FDF4A5-FE03-4269-B12C-3FB90C87A25C}" dt="2023-03-13T02:59:45.139" v="348" actId="20577"/>
          <ac:spMkLst>
            <pc:docMk/>
            <pc:sldMk cId="367428708" sldId="265"/>
            <ac:spMk id="3" creationId="{23DFC7E9-54DD-38D7-0B9B-D34948D68CF9}"/>
          </ac:spMkLst>
        </pc:spChg>
      </pc:sldChg>
      <pc:sldChg chg="addSp delSp modSp mod">
        <pc:chgData name="Chuck Kiefriter" userId="c57348f7-b440-4861-a58f-c89f414ea74a" providerId="ADAL" clId="{C2FDF4A5-FE03-4269-B12C-3FB90C87A25C}" dt="2023-03-13T03:27:59.526" v="828" actId="1076"/>
        <pc:sldMkLst>
          <pc:docMk/>
          <pc:sldMk cId="3472760250" sldId="266"/>
        </pc:sldMkLst>
        <pc:spChg chg="add del">
          <ac:chgData name="Chuck Kiefriter" userId="c57348f7-b440-4861-a58f-c89f414ea74a" providerId="ADAL" clId="{C2FDF4A5-FE03-4269-B12C-3FB90C87A25C}" dt="2023-03-13T03:02:45.417" v="401"/>
          <ac:spMkLst>
            <pc:docMk/>
            <pc:sldMk cId="3472760250" sldId="266"/>
            <ac:spMk id="2" creationId="{32E1CDDC-1253-20E1-5CBA-2D4F1A21493C}"/>
          </ac:spMkLst>
        </pc:spChg>
        <pc:spChg chg="mod">
          <ac:chgData name="Chuck Kiefriter" userId="c57348f7-b440-4861-a58f-c89f414ea74a" providerId="ADAL" clId="{C2FDF4A5-FE03-4269-B12C-3FB90C87A25C}" dt="2023-03-13T03:27:51.135" v="825" actId="1076"/>
          <ac:spMkLst>
            <pc:docMk/>
            <pc:sldMk cId="3472760250" sldId="266"/>
            <ac:spMk id="3" creationId="{8A190F0E-2F97-FB1D-4C12-99BD52A45698}"/>
          </ac:spMkLst>
        </pc:spChg>
        <pc:spChg chg="add mod">
          <ac:chgData name="Chuck Kiefriter" userId="c57348f7-b440-4861-a58f-c89f414ea74a" providerId="ADAL" clId="{C2FDF4A5-FE03-4269-B12C-3FB90C87A25C}" dt="2023-03-13T03:27:51.135" v="825" actId="1076"/>
          <ac:spMkLst>
            <pc:docMk/>
            <pc:sldMk cId="3472760250" sldId="266"/>
            <ac:spMk id="5" creationId="{4722EB52-7FBD-AEF3-6771-A0B77E13744B}"/>
          </ac:spMkLst>
        </pc:spChg>
        <pc:spChg chg="mod">
          <ac:chgData name="Chuck Kiefriter" userId="c57348f7-b440-4861-a58f-c89f414ea74a" providerId="ADAL" clId="{C2FDF4A5-FE03-4269-B12C-3FB90C87A25C}" dt="2023-03-13T03:16:12.878" v="747" actId="20577"/>
          <ac:spMkLst>
            <pc:docMk/>
            <pc:sldMk cId="3472760250" sldId="266"/>
            <ac:spMk id="6" creationId="{59E906CD-110B-9D01-732C-2F21759B0265}"/>
          </ac:spMkLst>
        </pc:spChg>
        <pc:spChg chg="add mod">
          <ac:chgData name="Chuck Kiefriter" userId="c57348f7-b440-4861-a58f-c89f414ea74a" providerId="ADAL" clId="{C2FDF4A5-FE03-4269-B12C-3FB90C87A25C}" dt="2023-03-13T03:27:51.135" v="825" actId="1076"/>
          <ac:spMkLst>
            <pc:docMk/>
            <pc:sldMk cId="3472760250" sldId="266"/>
            <ac:spMk id="7" creationId="{2F8EFB88-7117-DB08-F164-0D4DDE8F4760}"/>
          </ac:spMkLst>
        </pc:spChg>
        <pc:spChg chg="add mod">
          <ac:chgData name="Chuck Kiefriter" userId="c57348f7-b440-4861-a58f-c89f414ea74a" providerId="ADAL" clId="{C2FDF4A5-FE03-4269-B12C-3FB90C87A25C}" dt="2023-03-13T03:27:51.135" v="825" actId="1076"/>
          <ac:spMkLst>
            <pc:docMk/>
            <pc:sldMk cId="3472760250" sldId="266"/>
            <ac:spMk id="8" creationId="{FA061E8C-5A3E-8D93-0FF8-7C9A1D14FB3F}"/>
          </ac:spMkLst>
        </pc:spChg>
        <pc:spChg chg="add mod">
          <ac:chgData name="Chuck Kiefriter" userId="c57348f7-b440-4861-a58f-c89f414ea74a" providerId="ADAL" clId="{C2FDF4A5-FE03-4269-B12C-3FB90C87A25C}" dt="2023-03-13T03:27:51.135" v="825" actId="1076"/>
          <ac:spMkLst>
            <pc:docMk/>
            <pc:sldMk cId="3472760250" sldId="266"/>
            <ac:spMk id="9" creationId="{EA1B1EA7-B605-1137-AF6A-C16DE5D15BCD}"/>
          </ac:spMkLst>
        </pc:spChg>
        <pc:spChg chg="add mod">
          <ac:chgData name="Chuck Kiefriter" userId="c57348f7-b440-4861-a58f-c89f414ea74a" providerId="ADAL" clId="{C2FDF4A5-FE03-4269-B12C-3FB90C87A25C}" dt="2023-03-13T03:27:54.104" v="826" actId="1076"/>
          <ac:spMkLst>
            <pc:docMk/>
            <pc:sldMk cId="3472760250" sldId="266"/>
            <ac:spMk id="10" creationId="{5FE0F0B4-AC6B-987F-CA51-A4E6DE70DBB8}"/>
          </ac:spMkLst>
        </pc:spChg>
        <pc:picChg chg="add mod">
          <ac:chgData name="Chuck Kiefriter" userId="c57348f7-b440-4861-a58f-c89f414ea74a" providerId="ADAL" clId="{C2FDF4A5-FE03-4269-B12C-3FB90C87A25C}" dt="2023-03-13T03:27:59.526" v="828" actId="1076"/>
          <ac:picMkLst>
            <pc:docMk/>
            <pc:sldMk cId="3472760250" sldId="266"/>
            <ac:picMk id="12" creationId="{BC86969A-DE0A-FA6D-2E0B-7566AF411A68}"/>
          </ac:picMkLst>
        </pc:picChg>
      </pc:sldChg>
      <pc:sldChg chg="del">
        <pc:chgData name="Chuck Kiefriter" userId="c57348f7-b440-4861-a58f-c89f414ea74a" providerId="ADAL" clId="{C2FDF4A5-FE03-4269-B12C-3FB90C87A25C}" dt="2023-03-13T03:21:18.538" v="776" actId="47"/>
        <pc:sldMkLst>
          <pc:docMk/>
          <pc:sldMk cId="4111004944" sldId="267"/>
        </pc:sldMkLst>
      </pc:sldChg>
      <pc:sldChg chg="del">
        <pc:chgData name="Chuck Kiefriter" userId="c57348f7-b440-4861-a58f-c89f414ea74a" providerId="ADAL" clId="{C2FDF4A5-FE03-4269-B12C-3FB90C87A25C}" dt="2023-03-13T03:21:18.538" v="776" actId="47"/>
        <pc:sldMkLst>
          <pc:docMk/>
          <pc:sldMk cId="192346319" sldId="268"/>
        </pc:sldMkLst>
      </pc:sldChg>
      <pc:sldChg chg="del">
        <pc:chgData name="Chuck Kiefriter" userId="c57348f7-b440-4861-a58f-c89f414ea74a" providerId="ADAL" clId="{C2FDF4A5-FE03-4269-B12C-3FB90C87A25C}" dt="2023-03-13T03:31:58.215" v="887" actId="47"/>
        <pc:sldMkLst>
          <pc:docMk/>
          <pc:sldMk cId="3067507112" sldId="269"/>
        </pc:sldMkLst>
      </pc:sldChg>
      <pc:sldChg chg="del">
        <pc:chgData name="Chuck Kiefriter" userId="c57348f7-b440-4861-a58f-c89f414ea74a" providerId="ADAL" clId="{C2FDF4A5-FE03-4269-B12C-3FB90C87A25C}" dt="2023-03-13T03:31:58.215" v="887" actId="47"/>
        <pc:sldMkLst>
          <pc:docMk/>
          <pc:sldMk cId="183313377" sldId="270"/>
        </pc:sldMkLst>
      </pc:sldChg>
      <pc:sldChg chg="del">
        <pc:chgData name="Chuck Kiefriter" userId="c57348f7-b440-4861-a58f-c89f414ea74a" providerId="ADAL" clId="{C2FDF4A5-FE03-4269-B12C-3FB90C87A25C}" dt="2023-03-13T03:32:03.765" v="888" actId="47"/>
        <pc:sldMkLst>
          <pc:docMk/>
          <pc:sldMk cId="373601184" sldId="271"/>
        </pc:sldMkLst>
      </pc:sldChg>
      <pc:sldChg chg="del">
        <pc:chgData name="Chuck Kiefriter" userId="c57348f7-b440-4861-a58f-c89f414ea74a" providerId="ADAL" clId="{C2FDF4A5-FE03-4269-B12C-3FB90C87A25C}" dt="2023-03-13T03:32:03.765" v="888" actId="47"/>
        <pc:sldMkLst>
          <pc:docMk/>
          <pc:sldMk cId="323829688" sldId="272"/>
        </pc:sldMkLst>
      </pc:sldChg>
      <pc:sldChg chg="del">
        <pc:chgData name="Chuck Kiefriter" userId="c57348f7-b440-4861-a58f-c89f414ea74a" providerId="ADAL" clId="{C2FDF4A5-FE03-4269-B12C-3FB90C87A25C}" dt="2023-03-13T03:32:03.765" v="888" actId="47"/>
        <pc:sldMkLst>
          <pc:docMk/>
          <pc:sldMk cId="3265754167" sldId="273"/>
        </pc:sldMkLst>
      </pc:sldChg>
      <pc:sldChg chg="modSp mod">
        <pc:chgData name="Chuck Kiefriter" userId="c57348f7-b440-4861-a58f-c89f414ea74a" providerId="ADAL" clId="{C2FDF4A5-FE03-4269-B12C-3FB90C87A25C}" dt="2023-03-13T03:26:18.486" v="821" actId="14100"/>
        <pc:sldMkLst>
          <pc:docMk/>
          <pc:sldMk cId="4170465764" sldId="274"/>
        </pc:sldMkLst>
        <pc:spChg chg="mod">
          <ac:chgData name="Chuck Kiefriter" userId="c57348f7-b440-4861-a58f-c89f414ea74a" providerId="ADAL" clId="{C2FDF4A5-FE03-4269-B12C-3FB90C87A25C}" dt="2023-03-13T03:26:18.486" v="821" actId="14100"/>
          <ac:spMkLst>
            <pc:docMk/>
            <pc:sldMk cId="4170465764" sldId="274"/>
            <ac:spMk id="3" creationId="{23DFC7E9-54DD-38D7-0B9B-D34948D68CF9}"/>
          </ac:spMkLst>
        </pc:spChg>
      </pc:sldChg>
      <pc:sldChg chg="addSp modSp mod">
        <pc:chgData name="Chuck Kiefriter" userId="c57348f7-b440-4861-a58f-c89f414ea74a" providerId="ADAL" clId="{C2FDF4A5-FE03-4269-B12C-3FB90C87A25C}" dt="2023-03-13T03:41:12.959" v="1017" actId="1076"/>
        <pc:sldMkLst>
          <pc:docMk/>
          <pc:sldMk cId="1513494963" sldId="275"/>
        </pc:sldMkLst>
        <pc:spChg chg="mod">
          <ac:chgData name="Chuck Kiefriter" userId="c57348f7-b440-4861-a58f-c89f414ea74a" providerId="ADAL" clId="{C2FDF4A5-FE03-4269-B12C-3FB90C87A25C}" dt="2023-03-13T03:40:46.542" v="1011" actId="20577"/>
          <ac:spMkLst>
            <pc:docMk/>
            <pc:sldMk cId="1513494963" sldId="275"/>
            <ac:spMk id="5" creationId="{9DB63145-E59C-9501-8AA5-4E6AC5C0D40F}"/>
          </ac:spMkLst>
        </pc:spChg>
        <pc:spChg chg="mod">
          <ac:chgData name="Chuck Kiefriter" userId="c57348f7-b440-4861-a58f-c89f414ea74a" providerId="ADAL" clId="{C2FDF4A5-FE03-4269-B12C-3FB90C87A25C}" dt="2023-03-13T03:30:30.367" v="856" actId="20577"/>
          <ac:spMkLst>
            <pc:docMk/>
            <pc:sldMk cId="1513494963" sldId="275"/>
            <ac:spMk id="6" creationId="{59E906CD-110B-9D01-732C-2F21759B0265}"/>
          </ac:spMkLst>
        </pc:spChg>
        <pc:picChg chg="add mod">
          <ac:chgData name="Chuck Kiefriter" userId="c57348f7-b440-4861-a58f-c89f414ea74a" providerId="ADAL" clId="{C2FDF4A5-FE03-4269-B12C-3FB90C87A25C}" dt="2023-03-13T03:41:12.959" v="1017" actId="1076"/>
          <ac:picMkLst>
            <pc:docMk/>
            <pc:sldMk cId="1513494963" sldId="275"/>
            <ac:picMk id="3" creationId="{0E14C303-4A08-9E3D-827C-D6CF995E9C7A}"/>
          </ac:picMkLst>
        </pc:picChg>
      </pc:sldChg>
      <pc:sldChg chg="del">
        <pc:chgData name="Chuck Kiefriter" userId="c57348f7-b440-4861-a58f-c89f414ea74a" providerId="ADAL" clId="{C2FDF4A5-FE03-4269-B12C-3FB90C87A25C}" dt="2023-03-13T03:31:10.297" v="872" actId="47"/>
        <pc:sldMkLst>
          <pc:docMk/>
          <pc:sldMk cId="3243150136" sldId="276"/>
        </pc:sldMkLst>
      </pc:sldChg>
      <pc:sldChg chg="del">
        <pc:chgData name="Chuck Kiefriter" userId="c57348f7-b440-4861-a58f-c89f414ea74a" providerId="ADAL" clId="{C2FDF4A5-FE03-4269-B12C-3FB90C87A25C}" dt="2023-03-13T03:32:07.137" v="890" actId="47"/>
        <pc:sldMkLst>
          <pc:docMk/>
          <pc:sldMk cId="2412735745" sldId="277"/>
        </pc:sldMkLst>
      </pc:sldChg>
      <pc:sldChg chg="addSp delSp modSp add mod">
        <pc:chgData name="Chuck Kiefriter" userId="c57348f7-b440-4861-a58f-c89f414ea74a" providerId="ADAL" clId="{C2FDF4A5-FE03-4269-B12C-3FB90C87A25C}" dt="2023-03-13T03:25:09.804" v="815" actId="1076"/>
        <pc:sldMkLst>
          <pc:docMk/>
          <pc:sldMk cId="976671966" sldId="278"/>
        </pc:sldMkLst>
        <pc:spChg chg="del">
          <ac:chgData name="Chuck Kiefriter" userId="c57348f7-b440-4861-a58f-c89f414ea74a" providerId="ADAL" clId="{C2FDF4A5-FE03-4269-B12C-3FB90C87A25C}" dt="2023-03-13T03:22:35.617" v="799" actId="478"/>
          <ac:spMkLst>
            <pc:docMk/>
            <pc:sldMk cId="976671966" sldId="278"/>
            <ac:spMk id="3" creationId="{8A190F0E-2F97-FB1D-4C12-99BD52A45698}"/>
          </ac:spMkLst>
        </pc:spChg>
        <pc:spChg chg="add mod">
          <ac:chgData name="Chuck Kiefriter" userId="c57348f7-b440-4861-a58f-c89f414ea74a" providerId="ADAL" clId="{C2FDF4A5-FE03-4269-B12C-3FB90C87A25C}" dt="2023-03-13T03:25:08.174" v="814" actId="14100"/>
          <ac:spMkLst>
            <pc:docMk/>
            <pc:sldMk cId="976671966" sldId="278"/>
            <ac:spMk id="4" creationId="{C0B26727-0F97-5A73-B4ED-6BE65E07E5DB}"/>
          </ac:spMkLst>
        </pc:spChg>
        <pc:spChg chg="del">
          <ac:chgData name="Chuck Kiefriter" userId="c57348f7-b440-4861-a58f-c89f414ea74a" providerId="ADAL" clId="{C2FDF4A5-FE03-4269-B12C-3FB90C87A25C}" dt="2023-03-13T03:22:35.617" v="799" actId="478"/>
          <ac:spMkLst>
            <pc:docMk/>
            <pc:sldMk cId="976671966" sldId="278"/>
            <ac:spMk id="5" creationId="{4722EB52-7FBD-AEF3-6771-A0B77E13744B}"/>
          </ac:spMkLst>
        </pc:spChg>
        <pc:spChg chg="mod">
          <ac:chgData name="Chuck Kiefriter" userId="c57348f7-b440-4861-a58f-c89f414ea74a" providerId="ADAL" clId="{C2FDF4A5-FE03-4269-B12C-3FB90C87A25C}" dt="2023-03-13T03:22:25.945" v="798" actId="20577"/>
          <ac:spMkLst>
            <pc:docMk/>
            <pc:sldMk cId="976671966" sldId="278"/>
            <ac:spMk id="6" creationId="{59E906CD-110B-9D01-732C-2F21759B0265}"/>
          </ac:spMkLst>
        </pc:spChg>
        <pc:spChg chg="del">
          <ac:chgData name="Chuck Kiefriter" userId="c57348f7-b440-4861-a58f-c89f414ea74a" providerId="ADAL" clId="{C2FDF4A5-FE03-4269-B12C-3FB90C87A25C}" dt="2023-03-13T03:22:35.617" v="799" actId="478"/>
          <ac:spMkLst>
            <pc:docMk/>
            <pc:sldMk cId="976671966" sldId="278"/>
            <ac:spMk id="7" creationId="{2F8EFB88-7117-DB08-F164-0D4DDE8F4760}"/>
          </ac:spMkLst>
        </pc:spChg>
        <pc:spChg chg="del">
          <ac:chgData name="Chuck Kiefriter" userId="c57348f7-b440-4861-a58f-c89f414ea74a" providerId="ADAL" clId="{C2FDF4A5-FE03-4269-B12C-3FB90C87A25C}" dt="2023-03-13T03:22:35.617" v="799" actId="478"/>
          <ac:spMkLst>
            <pc:docMk/>
            <pc:sldMk cId="976671966" sldId="278"/>
            <ac:spMk id="8" creationId="{FA061E8C-5A3E-8D93-0FF8-7C9A1D14FB3F}"/>
          </ac:spMkLst>
        </pc:spChg>
        <pc:spChg chg="del">
          <ac:chgData name="Chuck Kiefriter" userId="c57348f7-b440-4861-a58f-c89f414ea74a" providerId="ADAL" clId="{C2FDF4A5-FE03-4269-B12C-3FB90C87A25C}" dt="2023-03-13T03:22:35.617" v="799" actId="478"/>
          <ac:spMkLst>
            <pc:docMk/>
            <pc:sldMk cId="976671966" sldId="278"/>
            <ac:spMk id="9" creationId="{EA1B1EA7-B605-1137-AF6A-C16DE5D15BCD}"/>
          </ac:spMkLst>
        </pc:spChg>
        <pc:spChg chg="del">
          <ac:chgData name="Chuck Kiefriter" userId="c57348f7-b440-4861-a58f-c89f414ea74a" providerId="ADAL" clId="{C2FDF4A5-FE03-4269-B12C-3FB90C87A25C}" dt="2023-03-13T03:22:35.617" v="799" actId="478"/>
          <ac:spMkLst>
            <pc:docMk/>
            <pc:sldMk cId="976671966" sldId="278"/>
            <ac:spMk id="10" creationId="{5FE0F0B4-AC6B-987F-CA51-A4E6DE70DBB8}"/>
          </ac:spMkLst>
        </pc:spChg>
        <pc:picChg chg="add mod">
          <ac:chgData name="Chuck Kiefriter" userId="c57348f7-b440-4861-a58f-c89f414ea74a" providerId="ADAL" clId="{C2FDF4A5-FE03-4269-B12C-3FB90C87A25C}" dt="2023-03-13T03:25:09.804" v="815" actId="1076"/>
          <ac:picMkLst>
            <pc:docMk/>
            <pc:sldMk cId="976671966" sldId="278"/>
            <ac:picMk id="12" creationId="{EDDB08A4-A3C1-182F-A00B-0BE97F3C502C}"/>
          </ac:picMkLst>
        </pc:picChg>
      </pc:sldChg>
      <pc:sldChg chg="addSp modSp add mod">
        <pc:chgData name="Chuck Kiefriter" userId="c57348f7-b440-4861-a58f-c89f414ea74a" providerId="ADAL" clId="{C2FDF4A5-FE03-4269-B12C-3FB90C87A25C}" dt="2023-03-13T03:33:44.106" v="937" actId="20577"/>
        <pc:sldMkLst>
          <pc:docMk/>
          <pc:sldMk cId="3402929522" sldId="279"/>
        </pc:sldMkLst>
        <pc:spChg chg="mod">
          <ac:chgData name="Chuck Kiefriter" userId="c57348f7-b440-4861-a58f-c89f414ea74a" providerId="ADAL" clId="{C2FDF4A5-FE03-4269-B12C-3FB90C87A25C}" dt="2023-03-13T03:33:44.106" v="937" actId="20577"/>
          <ac:spMkLst>
            <pc:docMk/>
            <pc:sldMk cId="3402929522" sldId="279"/>
            <ac:spMk id="5" creationId="{9DB63145-E59C-9501-8AA5-4E6AC5C0D40F}"/>
          </ac:spMkLst>
        </pc:spChg>
        <pc:spChg chg="mod">
          <ac:chgData name="Chuck Kiefriter" userId="c57348f7-b440-4861-a58f-c89f414ea74a" providerId="ADAL" clId="{C2FDF4A5-FE03-4269-B12C-3FB90C87A25C}" dt="2023-03-13T03:33:27.221" v="921" actId="20577"/>
          <ac:spMkLst>
            <pc:docMk/>
            <pc:sldMk cId="3402929522" sldId="279"/>
            <ac:spMk id="6" creationId="{59E906CD-110B-9D01-732C-2F21759B0265}"/>
          </ac:spMkLst>
        </pc:spChg>
        <pc:picChg chg="add mod">
          <ac:chgData name="Chuck Kiefriter" userId="c57348f7-b440-4861-a58f-c89f414ea74a" providerId="ADAL" clId="{C2FDF4A5-FE03-4269-B12C-3FB90C87A25C}" dt="2023-03-13T03:32:59.392" v="892" actId="1076"/>
          <ac:picMkLst>
            <pc:docMk/>
            <pc:sldMk cId="3402929522" sldId="279"/>
            <ac:picMk id="3" creationId="{AD0FD225-5D5A-02AF-7A9C-13410C644753}"/>
          </ac:picMkLst>
        </pc:picChg>
      </pc:sldChg>
      <pc:sldChg chg="modSp add mod">
        <pc:chgData name="Chuck Kiefriter" userId="c57348f7-b440-4861-a58f-c89f414ea74a" providerId="ADAL" clId="{C2FDF4A5-FE03-4269-B12C-3FB90C87A25C}" dt="2023-03-13T03:34:49.341" v="952" actId="20577"/>
        <pc:sldMkLst>
          <pc:docMk/>
          <pc:sldMk cId="3395566764" sldId="280"/>
        </pc:sldMkLst>
        <pc:spChg chg="mod">
          <ac:chgData name="Chuck Kiefriter" userId="c57348f7-b440-4861-a58f-c89f414ea74a" providerId="ADAL" clId="{C2FDF4A5-FE03-4269-B12C-3FB90C87A25C}" dt="2023-03-13T03:34:49.341" v="952" actId="20577"/>
          <ac:spMkLst>
            <pc:docMk/>
            <pc:sldMk cId="3395566764" sldId="280"/>
            <ac:spMk id="3" creationId="{23DFC7E9-54DD-38D7-0B9B-D34948D68CF9}"/>
          </ac:spMkLst>
        </pc:spChg>
      </pc:sldChg>
      <pc:sldChg chg="addSp modSp add mod">
        <pc:chgData name="Chuck Kiefriter" userId="c57348f7-b440-4861-a58f-c89f414ea74a" providerId="ADAL" clId="{C2FDF4A5-FE03-4269-B12C-3FB90C87A25C}" dt="2023-03-13T04:01:29.730" v="1300" actId="20577"/>
        <pc:sldMkLst>
          <pc:docMk/>
          <pc:sldMk cId="3187156049" sldId="281"/>
        </pc:sldMkLst>
        <pc:spChg chg="mod">
          <ac:chgData name="Chuck Kiefriter" userId="c57348f7-b440-4861-a58f-c89f414ea74a" providerId="ADAL" clId="{C2FDF4A5-FE03-4269-B12C-3FB90C87A25C}" dt="2023-03-13T04:01:29.730" v="1300" actId="20577"/>
          <ac:spMkLst>
            <pc:docMk/>
            <pc:sldMk cId="3187156049" sldId="281"/>
            <ac:spMk id="5" creationId="{9DB63145-E59C-9501-8AA5-4E6AC5C0D40F}"/>
          </ac:spMkLst>
        </pc:spChg>
        <pc:spChg chg="mod">
          <ac:chgData name="Chuck Kiefriter" userId="c57348f7-b440-4861-a58f-c89f414ea74a" providerId="ADAL" clId="{C2FDF4A5-FE03-4269-B12C-3FB90C87A25C}" dt="2023-03-13T04:00:07.740" v="1271" actId="20577"/>
          <ac:spMkLst>
            <pc:docMk/>
            <pc:sldMk cId="3187156049" sldId="281"/>
            <ac:spMk id="6" creationId="{59E906CD-110B-9D01-732C-2F21759B0265}"/>
          </ac:spMkLst>
        </pc:spChg>
        <pc:picChg chg="add mod">
          <ac:chgData name="Chuck Kiefriter" userId="c57348f7-b440-4861-a58f-c89f414ea74a" providerId="ADAL" clId="{C2FDF4A5-FE03-4269-B12C-3FB90C87A25C}" dt="2023-03-13T03:55:24.774" v="1128" actId="1076"/>
          <ac:picMkLst>
            <pc:docMk/>
            <pc:sldMk cId="3187156049" sldId="281"/>
            <ac:picMk id="3" creationId="{83E4109A-5F0E-62C4-2DDC-A1744C5BE6B5}"/>
          </ac:picMkLst>
        </pc:picChg>
      </pc:sldChg>
      <pc:sldChg chg="modSp add mod">
        <pc:chgData name="Chuck Kiefriter" userId="c57348f7-b440-4861-a58f-c89f414ea74a" providerId="ADAL" clId="{C2FDF4A5-FE03-4269-B12C-3FB90C87A25C}" dt="2023-03-13T03:41:55.418" v="1028" actId="20577"/>
        <pc:sldMkLst>
          <pc:docMk/>
          <pc:sldMk cId="2065140228" sldId="282"/>
        </pc:sldMkLst>
        <pc:spChg chg="mod">
          <ac:chgData name="Chuck Kiefriter" userId="c57348f7-b440-4861-a58f-c89f414ea74a" providerId="ADAL" clId="{C2FDF4A5-FE03-4269-B12C-3FB90C87A25C}" dt="2023-03-13T03:41:55.418" v="1028" actId="20577"/>
          <ac:spMkLst>
            <pc:docMk/>
            <pc:sldMk cId="2065140228" sldId="282"/>
            <ac:spMk id="3" creationId="{23DFC7E9-54DD-38D7-0B9B-D34948D68CF9}"/>
          </ac:spMkLst>
        </pc:spChg>
      </pc:sldChg>
      <pc:sldChg chg="addSp delSp modSp add mod">
        <pc:chgData name="Chuck Kiefriter" userId="c57348f7-b440-4861-a58f-c89f414ea74a" providerId="ADAL" clId="{C2FDF4A5-FE03-4269-B12C-3FB90C87A25C}" dt="2023-03-13T03:51:42.665" v="1120" actId="207"/>
        <pc:sldMkLst>
          <pc:docMk/>
          <pc:sldMk cId="1885158462" sldId="283"/>
        </pc:sldMkLst>
        <pc:spChg chg="mod">
          <ac:chgData name="Chuck Kiefriter" userId="c57348f7-b440-4861-a58f-c89f414ea74a" providerId="ADAL" clId="{C2FDF4A5-FE03-4269-B12C-3FB90C87A25C}" dt="2023-03-13T03:51:42.665" v="1120" actId="207"/>
          <ac:spMkLst>
            <pc:docMk/>
            <pc:sldMk cId="1885158462" sldId="283"/>
            <ac:spMk id="5" creationId="{9DB63145-E59C-9501-8AA5-4E6AC5C0D40F}"/>
          </ac:spMkLst>
        </pc:spChg>
        <pc:spChg chg="mod">
          <ac:chgData name="Chuck Kiefriter" userId="c57348f7-b440-4861-a58f-c89f414ea74a" providerId="ADAL" clId="{C2FDF4A5-FE03-4269-B12C-3FB90C87A25C}" dt="2023-03-13T03:42:03.806" v="1039" actId="20577"/>
          <ac:spMkLst>
            <pc:docMk/>
            <pc:sldMk cId="1885158462" sldId="283"/>
            <ac:spMk id="6" creationId="{59E906CD-110B-9D01-732C-2F21759B0265}"/>
          </ac:spMkLst>
        </pc:spChg>
        <pc:spChg chg="add mod">
          <ac:chgData name="Chuck Kiefriter" userId="c57348f7-b440-4861-a58f-c89f414ea74a" providerId="ADAL" clId="{C2FDF4A5-FE03-4269-B12C-3FB90C87A25C}" dt="2023-03-13T03:50:24.029" v="1119" actId="20577"/>
          <ac:spMkLst>
            <pc:docMk/>
            <pc:sldMk cId="1885158462" sldId="283"/>
            <ac:spMk id="8" creationId="{ECD506A8-B7B8-3E79-FA2D-BD62C204B827}"/>
          </ac:spMkLst>
        </pc:spChg>
        <pc:picChg chg="del">
          <ac:chgData name="Chuck Kiefriter" userId="c57348f7-b440-4861-a58f-c89f414ea74a" providerId="ADAL" clId="{C2FDF4A5-FE03-4269-B12C-3FB90C87A25C}" dt="2023-03-13T03:41:58.623" v="1029" actId="478"/>
          <ac:picMkLst>
            <pc:docMk/>
            <pc:sldMk cId="1885158462" sldId="283"/>
            <ac:picMk id="3" creationId="{83E4109A-5F0E-62C4-2DDC-A1744C5BE6B5}"/>
          </ac:picMkLst>
        </pc:picChg>
        <pc:picChg chg="add mod">
          <ac:chgData name="Chuck Kiefriter" userId="c57348f7-b440-4861-a58f-c89f414ea74a" providerId="ADAL" clId="{C2FDF4A5-FE03-4269-B12C-3FB90C87A25C}" dt="2023-03-13T03:48:48.279" v="1104" actId="14100"/>
          <ac:picMkLst>
            <pc:docMk/>
            <pc:sldMk cId="1885158462" sldId="283"/>
            <ac:picMk id="4" creationId="{7C9F3104-C66F-0189-6D64-A0BDCF1B495F}"/>
          </ac:picMkLst>
        </pc:picChg>
      </pc:sldChg>
      <pc:sldChg chg="addSp delSp modSp add mod">
        <pc:chgData name="Chuck Kiefriter" userId="c57348f7-b440-4861-a58f-c89f414ea74a" providerId="ADAL" clId="{C2FDF4A5-FE03-4269-B12C-3FB90C87A25C}" dt="2023-03-13T05:14:58.184" v="1547" actId="1076"/>
        <pc:sldMkLst>
          <pc:docMk/>
          <pc:sldMk cId="356231122" sldId="284"/>
        </pc:sldMkLst>
        <pc:spChg chg="mod">
          <ac:chgData name="Chuck Kiefriter" userId="c57348f7-b440-4861-a58f-c89f414ea74a" providerId="ADAL" clId="{C2FDF4A5-FE03-4269-B12C-3FB90C87A25C}" dt="2023-03-13T04:04:30.257" v="1330" actId="6549"/>
          <ac:spMkLst>
            <pc:docMk/>
            <pc:sldMk cId="356231122" sldId="284"/>
            <ac:spMk id="5" creationId="{9DB63145-E59C-9501-8AA5-4E6AC5C0D40F}"/>
          </ac:spMkLst>
        </pc:spChg>
        <pc:spChg chg="mod">
          <ac:chgData name="Chuck Kiefriter" userId="c57348f7-b440-4861-a58f-c89f414ea74a" providerId="ADAL" clId="{C2FDF4A5-FE03-4269-B12C-3FB90C87A25C}" dt="2023-03-13T04:16:49.454" v="1346" actId="20577"/>
          <ac:spMkLst>
            <pc:docMk/>
            <pc:sldMk cId="356231122" sldId="284"/>
            <ac:spMk id="6" creationId="{59E906CD-110B-9D01-732C-2F21759B0265}"/>
          </ac:spMkLst>
        </pc:spChg>
        <pc:spChg chg="add mod">
          <ac:chgData name="Chuck Kiefriter" userId="c57348f7-b440-4861-a58f-c89f414ea74a" providerId="ADAL" clId="{C2FDF4A5-FE03-4269-B12C-3FB90C87A25C}" dt="2023-03-13T05:14:28.383" v="1543" actId="20577"/>
          <ac:spMkLst>
            <pc:docMk/>
            <pc:sldMk cId="356231122" sldId="284"/>
            <ac:spMk id="7" creationId="{0D7B1AC9-AF0D-D1E4-1224-879BDBE1A34A}"/>
          </ac:spMkLst>
        </pc:spChg>
        <pc:spChg chg="del">
          <ac:chgData name="Chuck Kiefriter" userId="c57348f7-b440-4861-a58f-c89f414ea74a" providerId="ADAL" clId="{C2FDF4A5-FE03-4269-B12C-3FB90C87A25C}" dt="2023-03-13T04:17:19.331" v="1350" actId="478"/>
          <ac:spMkLst>
            <pc:docMk/>
            <pc:sldMk cId="356231122" sldId="284"/>
            <ac:spMk id="8" creationId="{ECD506A8-B7B8-3E79-FA2D-BD62C204B827}"/>
          </ac:spMkLst>
        </pc:spChg>
        <pc:spChg chg="add mod">
          <ac:chgData name="Chuck Kiefriter" userId="c57348f7-b440-4861-a58f-c89f414ea74a" providerId="ADAL" clId="{C2FDF4A5-FE03-4269-B12C-3FB90C87A25C}" dt="2023-03-13T05:14:58.184" v="1547" actId="1076"/>
          <ac:spMkLst>
            <pc:docMk/>
            <pc:sldMk cId="356231122" sldId="284"/>
            <ac:spMk id="10" creationId="{C8C4555B-8EFA-1C02-2221-72E41215E9AF}"/>
          </ac:spMkLst>
        </pc:spChg>
        <pc:picChg chg="add mod">
          <ac:chgData name="Chuck Kiefriter" userId="c57348f7-b440-4861-a58f-c89f414ea74a" providerId="ADAL" clId="{C2FDF4A5-FE03-4269-B12C-3FB90C87A25C}" dt="2023-03-13T04:16:58.511" v="1349" actId="1076"/>
          <ac:picMkLst>
            <pc:docMk/>
            <pc:sldMk cId="356231122" sldId="284"/>
            <ac:picMk id="3" creationId="{49B9E586-0F7D-D4D2-6C77-8141EF05DCB2}"/>
          </ac:picMkLst>
        </pc:picChg>
        <pc:picChg chg="del">
          <ac:chgData name="Chuck Kiefriter" userId="c57348f7-b440-4861-a58f-c89f414ea74a" providerId="ADAL" clId="{C2FDF4A5-FE03-4269-B12C-3FB90C87A25C}" dt="2023-03-13T04:04:21.795" v="1328" actId="478"/>
          <ac:picMkLst>
            <pc:docMk/>
            <pc:sldMk cId="356231122" sldId="284"/>
            <ac:picMk id="4" creationId="{7C9F3104-C66F-0189-6D64-A0BDCF1B495F}"/>
          </ac:picMkLst>
        </pc:picChg>
      </pc:sldChg>
    </pc:docChg>
  </pc:docChgLst>
  <pc:docChgLst>
    <pc:chgData name="Chuck Kiefriter" userId="a996b49251c4dfd2" providerId="LiveId" clId="{91F6E7F9-61A7-409E-A5AE-5B1C1C5A6AD6}"/>
    <pc:docChg chg="undo custSel modSld">
      <pc:chgData name="Chuck Kiefriter" userId="a996b49251c4dfd2" providerId="LiveId" clId="{91F6E7F9-61A7-409E-A5AE-5B1C1C5A6AD6}" dt="2024-08-14T23:59:11.576" v="16" actId="20577"/>
      <pc:docMkLst>
        <pc:docMk/>
      </pc:docMkLst>
      <pc:sldChg chg="modSp mod">
        <pc:chgData name="Chuck Kiefriter" userId="a996b49251c4dfd2" providerId="LiveId" clId="{91F6E7F9-61A7-409E-A5AE-5B1C1C5A6AD6}" dt="2024-08-14T23:59:11.576" v="16" actId="20577"/>
        <pc:sldMkLst>
          <pc:docMk/>
          <pc:sldMk cId="3194223319" sldId="263"/>
        </pc:sldMkLst>
        <pc:spChg chg="mod">
          <ac:chgData name="Chuck Kiefriter" userId="a996b49251c4dfd2" providerId="LiveId" clId="{91F6E7F9-61A7-409E-A5AE-5B1C1C5A6AD6}" dt="2024-08-14T23:59:11.576" v="16" actId="20577"/>
          <ac:spMkLst>
            <pc:docMk/>
            <pc:sldMk cId="3194223319" sldId="263"/>
            <ac:spMk id="3" creationId="{23DFC7E9-54DD-38D7-0B9B-D34948D68CF9}"/>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300166-676D-D58C-F250-6813613F86B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37A8740-3577-8F98-BC2A-5A39BDDC293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0BEA836-E896-D33C-3430-7A38F4EA12B1}"/>
              </a:ext>
            </a:extLst>
          </p:cNvPr>
          <p:cNvSpPr>
            <a:spLocks noGrp="1"/>
          </p:cNvSpPr>
          <p:nvPr>
            <p:ph type="dt" sz="half" idx="10"/>
          </p:nvPr>
        </p:nvSpPr>
        <p:spPr/>
        <p:txBody>
          <a:bodyPr/>
          <a:lstStyle/>
          <a:p>
            <a:fld id="{33D569A9-A222-4DCC-AF28-BB813B4F2ABB}" type="datetimeFigureOut">
              <a:rPr lang="en-US" smtClean="0"/>
              <a:t>8/14/2024</a:t>
            </a:fld>
            <a:endParaRPr lang="en-US"/>
          </a:p>
        </p:txBody>
      </p:sp>
      <p:sp>
        <p:nvSpPr>
          <p:cNvPr id="5" name="Footer Placeholder 4">
            <a:extLst>
              <a:ext uri="{FF2B5EF4-FFF2-40B4-BE49-F238E27FC236}">
                <a16:creationId xmlns:a16="http://schemas.microsoft.com/office/drawing/2014/main" id="{EAE5C19E-8207-3752-81B7-EE003AF24F7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6E2111-5E0D-4521-F8EC-FF652F3572D4}"/>
              </a:ext>
            </a:extLst>
          </p:cNvPr>
          <p:cNvSpPr>
            <a:spLocks noGrp="1"/>
          </p:cNvSpPr>
          <p:nvPr>
            <p:ph type="sldNum" sz="quarter" idx="12"/>
          </p:nvPr>
        </p:nvSpPr>
        <p:spPr/>
        <p:txBody>
          <a:bodyPr/>
          <a:lstStyle/>
          <a:p>
            <a:fld id="{3D962A7E-5BCC-458D-AACF-F9583D21CDC0}" type="slidenum">
              <a:rPr lang="en-US" smtClean="0"/>
              <a:t>‹#›</a:t>
            </a:fld>
            <a:endParaRPr lang="en-US"/>
          </a:p>
        </p:txBody>
      </p:sp>
    </p:spTree>
    <p:extLst>
      <p:ext uri="{BB962C8B-B14F-4D97-AF65-F5344CB8AC3E}">
        <p14:creationId xmlns:p14="http://schemas.microsoft.com/office/powerpoint/2010/main" val="13910162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89C2E-E7DE-61A6-FF50-1B0588E1308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BC6AF47-47AF-70F3-3A4F-9C15A888139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4135C01-D28B-EB4C-AA00-21C9AC235C1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3864B4-DEA6-9407-411E-9AA83B33A931}"/>
              </a:ext>
            </a:extLst>
          </p:cNvPr>
          <p:cNvSpPr>
            <a:spLocks noGrp="1"/>
          </p:cNvSpPr>
          <p:nvPr>
            <p:ph type="dt" sz="half" idx="10"/>
          </p:nvPr>
        </p:nvSpPr>
        <p:spPr/>
        <p:txBody>
          <a:bodyPr/>
          <a:lstStyle/>
          <a:p>
            <a:fld id="{33D569A9-A222-4DCC-AF28-BB813B4F2ABB}" type="datetimeFigureOut">
              <a:rPr lang="en-US" smtClean="0"/>
              <a:t>8/14/2024</a:t>
            </a:fld>
            <a:endParaRPr lang="en-US"/>
          </a:p>
        </p:txBody>
      </p:sp>
      <p:sp>
        <p:nvSpPr>
          <p:cNvPr id="6" name="Footer Placeholder 5">
            <a:extLst>
              <a:ext uri="{FF2B5EF4-FFF2-40B4-BE49-F238E27FC236}">
                <a16:creationId xmlns:a16="http://schemas.microsoft.com/office/drawing/2014/main" id="{2C83CF67-03A9-AE38-E30D-C8BED5F6D07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E0A262C-2607-85D0-71B6-7F53EEE0904D}"/>
              </a:ext>
            </a:extLst>
          </p:cNvPr>
          <p:cNvSpPr>
            <a:spLocks noGrp="1"/>
          </p:cNvSpPr>
          <p:nvPr>
            <p:ph type="sldNum" sz="quarter" idx="12"/>
          </p:nvPr>
        </p:nvSpPr>
        <p:spPr/>
        <p:txBody>
          <a:bodyPr/>
          <a:lstStyle/>
          <a:p>
            <a:fld id="{3D962A7E-5BCC-458D-AACF-F9583D21CDC0}" type="slidenum">
              <a:rPr lang="en-US" smtClean="0"/>
              <a:t>‹#›</a:t>
            </a:fld>
            <a:endParaRPr lang="en-US"/>
          </a:p>
        </p:txBody>
      </p:sp>
    </p:spTree>
    <p:extLst>
      <p:ext uri="{BB962C8B-B14F-4D97-AF65-F5344CB8AC3E}">
        <p14:creationId xmlns:p14="http://schemas.microsoft.com/office/powerpoint/2010/main" val="17181039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C3B38C-151F-0EE9-378C-CBA36AA9C8E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620574A-3941-94FC-9487-FBA7730CA15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968D5DE-76A8-66C1-B27A-2097ABC6A4FE}"/>
              </a:ext>
            </a:extLst>
          </p:cNvPr>
          <p:cNvSpPr>
            <a:spLocks noGrp="1"/>
          </p:cNvSpPr>
          <p:nvPr>
            <p:ph type="dt" sz="half" idx="10"/>
          </p:nvPr>
        </p:nvSpPr>
        <p:spPr/>
        <p:txBody>
          <a:bodyPr/>
          <a:lstStyle/>
          <a:p>
            <a:fld id="{33D569A9-A222-4DCC-AF28-BB813B4F2ABB}" type="datetimeFigureOut">
              <a:rPr lang="en-US" smtClean="0"/>
              <a:t>8/14/2024</a:t>
            </a:fld>
            <a:endParaRPr lang="en-US"/>
          </a:p>
        </p:txBody>
      </p:sp>
      <p:sp>
        <p:nvSpPr>
          <p:cNvPr id="5" name="Footer Placeholder 4">
            <a:extLst>
              <a:ext uri="{FF2B5EF4-FFF2-40B4-BE49-F238E27FC236}">
                <a16:creationId xmlns:a16="http://schemas.microsoft.com/office/drawing/2014/main" id="{C0BF0514-10BD-C861-5A30-211A451C02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F58E04E-A589-5F5C-B97B-9B707E9AFE4E}"/>
              </a:ext>
            </a:extLst>
          </p:cNvPr>
          <p:cNvSpPr>
            <a:spLocks noGrp="1"/>
          </p:cNvSpPr>
          <p:nvPr>
            <p:ph type="sldNum" sz="quarter" idx="12"/>
          </p:nvPr>
        </p:nvSpPr>
        <p:spPr/>
        <p:txBody>
          <a:bodyPr/>
          <a:lstStyle/>
          <a:p>
            <a:fld id="{3D962A7E-5BCC-458D-AACF-F9583D21CDC0}" type="slidenum">
              <a:rPr lang="en-US" smtClean="0"/>
              <a:t>‹#›</a:t>
            </a:fld>
            <a:endParaRPr lang="en-US"/>
          </a:p>
        </p:txBody>
      </p:sp>
    </p:spTree>
    <p:extLst>
      <p:ext uri="{BB962C8B-B14F-4D97-AF65-F5344CB8AC3E}">
        <p14:creationId xmlns:p14="http://schemas.microsoft.com/office/powerpoint/2010/main" val="10264785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B9B7908-0C6D-A4AE-BD84-D6A7877D89A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7C7780A-A075-3CDF-AE60-FDDCB2DC47B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900DF0E-277C-E67E-562C-0F1253D41D82}"/>
              </a:ext>
            </a:extLst>
          </p:cNvPr>
          <p:cNvSpPr>
            <a:spLocks noGrp="1"/>
          </p:cNvSpPr>
          <p:nvPr>
            <p:ph type="dt" sz="half" idx="10"/>
          </p:nvPr>
        </p:nvSpPr>
        <p:spPr/>
        <p:txBody>
          <a:bodyPr/>
          <a:lstStyle/>
          <a:p>
            <a:fld id="{33D569A9-A222-4DCC-AF28-BB813B4F2ABB}" type="datetimeFigureOut">
              <a:rPr lang="en-US" smtClean="0"/>
              <a:t>8/14/2024</a:t>
            </a:fld>
            <a:endParaRPr lang="en-US"/>
          </a:p>
        </p:txBody>
      </p:sp>
      <p:sp>
        <p:nvSpPr>
          <p:cNvPr id="5" name="Footer Placeholder 4">
            <a:extLst>
              <a:ext uri="{FF2B5EF4-FFF2-40B4-BE49-F238E27FC236}">
                <a16:creationId xmlns:a16="http://schemas.microsoft.com/office/drawing/2014/main" id="{B7BC8FA5-4063-B70B-4028-71EEE57D602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F218A87-82CD-824F-F997-5D64027AEEAF}"/>
              </a:ext>
            </a:extLst>
          </p:cNvPr>
          <p:cNvSpPr>
            <a:spLocks noGrp="1"/>
          </p:cNvSpPr>
          <p:nvPr>
            <p:ph type="sldNum" sz="quarter" idx="12"/>
          </p:nvPr>
        </p:nvSpPr>
        <p:spPr/>
        <p:txBody>
          <a:bodyPr/>
          <a:lstStyle/>
          <a:p>
            <a:fld id="{3D962A7E-5BCC-458D-AACF-F9583D21CDC0}" type="slidenum">
              <a:rPr lang="en-US" smtClean="0"/>
              <a:t>‹#›</a:t>
            </a:fld>
            <a:endParaRPr lang="en-US"/>
          </a:p>
        </p:txBody>
      </p:sp>
    </p:spTree>
    <p:extLst>
      <p:ext uri="{BB962C8B-B14F-4D97-AF65-F5344CB8AC3E}">
        <p14:creationId xmlns:p14="http://schemas.microsoft.com/office/powerpoint/2010/main" val="26760053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E221E-233A-B3B5-380A-5D948F9523C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54B07C1-3C22-808F-DC2C-A2D03C5F867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72DFF74-8A60-ED1D-503E-CD8D104C29EA}"/>
              </a:ext>
            </a:extLst>
          </p:cNvPr>
          <p:cNvSpPr>
            <a:spLocks noGrp="1"/>
          </p:cNvSpPr>
          <p:nvPr>
            <p:ph type="dt" sz="half" idx="10"/>
          </p:nvPr>
        </p:nvSpPr>
        <p:spPr/>
        <p:txBody>
          <a:bodyPr/>
          <a:lstStyle/>
          <a:p>
            <a:fld id="{33D569A9-A222-4DCC-AF28-BB813B4F2ABB}" type="datetimeFigureOut">
              <a:rPr lang="en-US" smtClean="0"/>
              <a:t>8/14/2024</a:t>
            </a:fld>
            <a:endParaRPr lang="en-US"/>
          </a:p>
        </p:txBody>
      </p:sp>
      <p:sp>
        <p:nvSpPr>
          <p:cNvPr id="5" name="Footer Placeholder 4">
            <a:extLst>
              <a:ext uri="{FF2B5EF4-FFF2-40B4-BE49-F238E27FC236}">
                <a16:creationId xmlns:a16="http://schemas.microsoft.com/office/drawing/2014/main" id="{D5AADC9F-CFAB-B5F8-B93F-A1ECAC80E44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317EEA-4099-963E-DFAF-FD26E55484BC}"/>
              </a:ext>
            </a:extLst>
          </p:cNvPr>
          <p:cNvSpPr>
            <a:spLocks noGrp="1"/>
          </p:cNvSpPr>
          <p:nvPr>
            <p:ph type="sldNum" sz="quarter" idx="12"/>
          </p:nvPr>
        </p:nvSpPr>
        <p:spPr/>
        <p:txBody>
          <a:bodyPr/>
          <a:lstStyle/>
          <a:p>
            <a:fld id="{3D962A7E-5BCC-458D-AACF-F9583D21CDC0}" type="slidenum">
              <a:rPr lang="en-US" smtClean="0"/>
              <a:t>‹#›</a:t>
            </a:fld>
            <a:endParaRPr lang="en-US"/>
          </a:p>
        </p:txBody>
      </p:sp>
    </p:spTree>
    <p:extLst>
      <p:ext uri="{BB962C8B-B14F-4D97-AF65-F5344CB8AC3E}">
        <p14:creationId xmlns:p14="http://schemas.microsoft.com/office/powerpoint/2010/main" val="6844142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A4524B-57F5-23D6-7B25-8F1B603B405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4D236F8-0CC6-319E-249F-A914DBF1B51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BD199DD-4FE2-B49E-6275-6E6A6F934BFB}"/>
              </a:ext>
            </a:extLst>
          </p:cNvPr>
          <p:cNvSpPr>
            <a:spLocks noGrp="1"/>
          </p:cNvSpPr>
          <p:nvPr>
            <p:ph type="dt" sz="half" idx="10"/>
          </p:nvPr>
        </p:nvSpPr>
        <p:spPr/>
        <p:txBody>
          <a:bodyPr/>
          <a:lstStyle/>
          <a:p>
            <a:fld id="{33D569A9-A222-4DCC-AF28-BB813B4F2ABB}" type="datetimeFigureOut">
              <a:rPr lang="en-US" smtClean="0"/>
              <a:t>8/14/2024</a:t>
            </a:fld>
            <a:endParaRPr lang="en-US"/>
          </a:p>
        </p:txBody>
      </p:sp>
      <p:sp>
        <p:nvSpPr>
          <p:cNvPr id="5" name="Footer Placeholder 4">
            <a:extLst>
              <a:ext uri="{FF2B5EF4-FFF2-40B4-BE49-F238E27FC236}">
                <a16:creationId xmlns:a16="http://schemas.microsoft.com/office/drawing/2014/main" id="{97F6DE83-2A48-2E99-8AEC-7C970AE745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26424D-3368-08B0-4D10-8F355971DA81}"/>
              </a:ext>
            </a:extLst>
          </p:cNvPr>
          <p:cNvSpPr>
            <a:spLocks noGrp="1"/>
          </p:cNvSpPr>
          <p:nvPr>
            <p:ph type="sldNum" sz="quarter" idx="12"/>
          </p:nvPr>
        </p:nvSpPr>
        <p:spPr/>
        <p:txBody>
          <a:bodyPr/>
          <a:lstStyle/>
          <a:p>
            <a:fld id="{3D962A7E-5BCC-458D-AACF-F9583D21CDC0}" type="slidenum">
              <a:rPr lang="en-US" smtClean="0"/>
              <a:t>‹#›</a:t>
            </a:fld>
            <a:endParaRPr lang="en-US"/>
          </a:p>
        </p:txBody>
      </p:sp>
    </p:spTree>
    <p:extLst>
      <p:ext uri="{BB962C8B-B14F-4D97-AF65-F5344CB8AC3E}">
        <p14:creationId xmlns:p14="http://schemas.microsoft.com/office/powerpoint/2010/main" val="31400666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725828-9880-B277-D777-1587EEF1C53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1882C0-8FED-F3A4-3BF7-3EB858A759A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70352B3-89FE-EF75-F3B1-BCE459497DA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C3F5586-BAFD-4B22-37E6-60DDE04F2E18}"/>
              </a:ext>
            </a:extLst>
          </p:cNvPr>
          <p:cNvSpPr>
            <a:spLocks noGrp="1"/>
          </p:cNvSpPr>
          <p:nvPr>
            <p:ph type="dt" sz="half" idx="10"/>
          </p:nvPr>
        </p:nvSpPr>
        <p:spPr/>
        <p:txBody>
          <a:bodyPr/>
          <a:lstStyle/>
          <a:p>
            <a:fld id="{33D569A9-A222-4DCC-AF28-BB813B4F2ABB}" type="datetimeFigureOut">
              <a:rPr lang="en-US" smtClean="0"/>
              <a:t>8/14/2024</a:t>
            </a:fld>
            <a:endParaRPr lang="en-US"/>
          </a:p>
        </p:txBody>
      </p:sp>
      <p:sp>
        <p:nvSpPr>
          <p:cNvPr id="6" name="Footer Placeholder 5">
            <a:extLst>
              <a:ext uri="{FF2B5EF4-FFF2-40B4-BE49-F238E27FC236}">
                <a16:creationId xmlns:a16="http://schemas.microsoft.com/office/drawing/2014/main" id="{3FEE89AD-38A9-A7F7-01CF-EE1EC87A5D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1579755-9B49-E888-79B4-896466DEED9C}"/>
              </a:ext>
            </a:extLst>
          </p:cNvPr>
          <p:cNvSpPr>
            <a:spLocks noGrp="1"/>
          </p:cNvSpPr>
          <p:nvPr>
            <p:ph type="sldNum" sz="quarter" idx="12"/>
          </p:nvPr>
        </p:nvSpPr>
        <p:spPr/>
        <p:txBody>
          <a:bodyPr/>
          <a:lstStyle/>
          <a:p>
            <a:fld id="{3D962A7E-5BCC-458D-AACF-F9583D21CDC0}" type="slidenum">
              <a:rPr lang="en-US" smtClean="0"/>
              <a:t>‹#›</a:t>
            </a:fld>
            <a:endParaRPr lang="en-US"/>
          </a:p>
        </p:txBody>
      </p:sp>
    </p:spTree>
    <p:extLst>
      <p:ext uri="{BB962C8B-B14F-4D97-AF65-F5344CB8AC3E}">
        <p14:creationId xmlns:p14="http://schemas.microsoft.com/office/powerpoint/2010/main" val="1118822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C0133E-EB97-6B8E-CDFD-714974420A5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5CCEB15-F1B9-AB48-C520-A5A3E6E3BEE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D3F7D1F-E6DA-33AF-52B7-BEFA12F13D7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0DEC109-ED7F-63B1-1CB5-1A5F12B17B7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B2A630A-D8A1-4398-5E3B-793394AF5D0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8F3D6B8-D060-3C0E-6EC7-EBAC2F110A37}"/>
              </a:ext>
            </a:extLst>
          </p:cNvPr>
          <p:cNvSpPr>
            <a:spLocks noGrp="1"/>
          </p:cNvSpPr>
          <p:nvPr>
            <p:ph type="dt" sz="half" idx="10"/>
          </p:nvPr>
        </p:nvSpPr>
        <p:spPr/>
        <p:txBody>
          <a:bodyPr/>
          <a:lstStyle/>
          <a:p>
            <a:fld id="{33D569A9-A222-4DCC-AF28-BB813B4F2ABB}" type="datetimeFigureOut">
              <a:rPr lang="en-US" smtClean="0"/>
              <a:t>8/14/2024</a:t>
            </a:fld>
            <a:endParaRPr lang="en-US"/>
          </a:p>
        </p:txBody>
      </p:sp>
      <p:sp>
        <p:nvSpPr>
          <p:cNvPr id="8" name="Footer Placeholder 7">
            <a:extLst>
              <a:ext uri="{FF2B5EF4-FFF2-40B4-BE49-F238E27FC236}">
                <a16:creationId xmlns:a16="http://schemas.microsoft.com/office/drawing/2014/main" id="{40749288-B1B6-E1B3-50B1-9EA8B1EA785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8E607F8-1FD1-CF4A-064C-BD35F8495E50}"/>
              </a:ext>
            </a:extLst>
          </p:cNvPr>
          <p:cNvSpPr>
            <a:spLocks noGrp="1"/>
          </p:cNvSpPr>
          <p:nvPr>
            <p:ph type="sldNum" sz="quarter" idx="12"/>
          </p:nvPr>
        </p:nvSpPr>
        <p:spPr/>
        <p:txBody>
          <a:bodyPr/>
          <a:lstStyle/>
          <a:p>
            <a:fld id="{3D962A7E-5BCC-458D-AACF-F9583D21CDC0}" type="slidenum">
              <a:rPr lang="en-US" smtClean="0"/>
              <a:t>‹#›</a:t>
            </a:fld>
            <a:endParaRPr lang="en-US"/>
          </a:p>
        </p:txBody>
      </p:sp>
    </p:spTree>
    <p:extLst>
      <p:ext uri="{BB962C8B-B14F-4D97-AF65-F5344CB8AC3E}">
        <p14:creationId xmlns:p14="http://schemas.microsoft.com/office/powerpoint/2010/main" val="2129955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1388C-FC93-D953-939C-35888FF53C5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5332701-2B15-1E91-DC89-EDF0041F6B7A}"/>
              </a:ext>
            </a:extLst>
          </p:cNvPr>
          <p:cNvSpPr>
            <a:spLocks noGrp="1"/>
          </p:cNvSpPr>
          <p:nvPr>
            <p:ph type="dt" sz="half" idx="10"/>
          </p:nvPr>
        </p:nvSpPr>
        <p:spPr/>
        <p:txBody>
          <a:bodyPr/>
          <a:lstStyle/>
          <a:p>
            <a:fld id="{33D569A9-A222-4DCC-AF28-BB813B4F2ABB}" type="datetimeFigureOut">
              <a:rPr lang="en-US" smtClean="0"/>
              <a:t>8/14/2024</a:t>
            </a:fld>
            <a:endParaRPr lang="en-US"/>
          </a:p>
        </p:txBody>
      </p:sp>
      <p:sp>
        <p:nvSpPr>
          <p:cNvPr id="4" name="Footer Placeholder 3">
            <a:extLst>
              <a:ext uri="{FF2B5EF4-FFF2-40B4-BE49-F238E27FC236}">
                <a16:creationId xmlns:a16="http://schemas.microsoft.com/office/drawing/2014/main" id="{39A4F23F-4C5A-BF02-E1C0-4589C3F5242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B6914D7-915B-1DAA-FE24-9E7B41C1C984}"/>
              </a:ext>
            </a:extLst>
          </p:cNvPr>
          <p:cNvSpPr>
            <a:spLocks noGrp="1"/>
          </p:cNvSpPr>
          <p:nvPr>
            <p:ph type="sldNum" sz="quarter" idx="12"/>
          </p:nvPr>
        </p:nvSpPr>
        <p:spPr/>
        <p:txBody>
          <a:bodyPr/>
          <a:lstStyle/>
          <a:p>
            <a:fld id="{3D962A7E-5BCC-458D-AACF-F9583D21CDC0}" type="slidenum">
              <a:rPr lang="en-US" smtClean="0"/>
              <a:t>‹#›</a:t>
            </a:fld>
            <a:endParaRPr lang="en-US"/>
          </a:p>
        </p:txBody>
      </p:sp>
    </p:spTree>
    <p:extLst>
      <p:ext uri="{BB962C8B-B14F-4D97-AF65-F5344CB8AC3E}">
        <p14:creationId xmlns:p14="http://schemas.microsoft.com/office/powerpoint/2010/main" val="13744935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0D7A268-317B-950F-8B13-F762C7195B2F}"/>
              </a:ext>
            </a:extLst>
          </p:cNvPr>
          <p:cNvSpPr>
            <a:spLocks noGrp="1"/>
          </p:cNvSpPr>
          <p:nvPr>
            <p:ph type="dt" sz="half" idx="10"/>
          </p:nvPr>
        </p:nvSpPr>
        <p:spPr/>
        <p:txBody>
          <a:bodyPr/>
          <a:lstStyle/>
          <a:p>
            <a:fld id="{33D569A9-A222-4DCC-AF28-BB813B4F2ABB}" type="datetimeFigureOut">
              <a:rPr lang="en-US" smtClean="0"/>
              <a:t>8/14/2024</a:t>
            </a:fld>
            <a:endParaRPr lang="en-US"/>
          </a:p>
        </p:txBody>
      </p:sp>
      <p:sp>
        <p:nvSpPr>
          <p:cNvPr id="3" name="Footer Placeholder 2">
            <a:extLst>
              <a:ext uri="{FF2B5EF4-FFF2-40B4-BE49-F238E27FC236}">
                <a16:creationId xmlns:a16="http://schemas.microsoft.com/office/drawing/2014/main" id="{CAE9D02E-A20B-5EA9-DD71-A5EA708D0A4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E89B15A-7F92-1C50-7A6C-CBF5CD47C9B9}"/>
              </a:ext>
            </a:extLst>
          </p:cNvPr>
          <p:cNvSpPr>
            <a:spLocks noGrp="1"/>
          </p:cNvSpPr>
          <p:nvPr>
            <p:ph type="sldNum" sz="quarter" idx="12"/>
          </p:nvPr>
        </p:nvSpPr>
        <p:spPr/>
        <p:txBody>
          <a:bodyPr/>
          <a:lstStyle/>
          <a:p>
            <a:fld id="{3D962A7E-5BCC-458D-AACF-F9583D21CDC0}" type="slidenum">
              <a:rPr lang="en-US" smtClean="0"/>
              <a:t>‹#›</a:t>
            </a:fld>
            <a:endParaRPr lang="en-US"/>
          </a:p>
        </p:txBody>
      </p:sp>
    </p:spTree>
    <p:extLst>
      <p:ext uri="{BB962C8B-B14F-4D97-AF65-F5344CB8AC3E}">
        <p14:creationId xmlns:p14="http://schemas.microsoft.com/office/powerpoint/2010/main" val="6329201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1_Blank">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6807208"/>
      </p:ext>
    </p:extLst>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0C7BF6-F805-1667-80E0-59713667FBD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ABC761E-31AA-54D2-E3D3-AC5F29FD03A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EBCB42F-FEA0-9378-8BEE-E422A6F1E31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B6EB4F1-BE17-AF9B-77B6-C6A5B6F49CA0}"/>
              </a:ext>
            </a:extLst>
          </p:cNvPr>
          <p:cNvSpPr>
            <a:spLocks noGrp="1"/>
          </p:cNvSpPr>
          <p:nvPr>
            <p:ph type="dt" sz="half" idx="10"/>
          </p:nvPr>
        </p:nvSpPr>
        <p:spPr/>
        <p:txBody>
          <a:bodyPr/>
          <a:lstStyle/>
          <a:p>
            <a:fld id="{33D569A9-A222-4DCC-AF28-BB813B4F2ABB}" type="datetimeFigureOut">
              <a:rPr lang="en-US" smtClean="0"/>
              <a:t>8/14/2024</a:t>
            </a:fld>
            <a:endParaRPr lang="en-US"/>
          </a:p>
        </p:txBody>
      </p:sp>
      <p:sp>
        <p:nvSpPr>
          <p:cNvPr id="6" name="Footer Placeholder 5">
            <a:extLst>
              <a:ext uri="{FF2B5EF4-FFF2-40B4-BE49-F238E27FC236}">
                <a16:creationId xmlns:a16="http://schemas.microsoft.com/office/drawing/2014/main" id="{CDF78B81-8030-8B60-A71D-7E5757522AF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F19FE85-BE1A-AA4E-6924-69515BF182F2}"/>
              </a:ext>
            </a:extLst>
          </p:cNvPr>
          <p:cNvSpPr>
            <a:spLocks noGrp="1"/>
          </p:cNvSpPr>
          <p:nvPr>
            <p:ph type="sldNum" sz="quarter" idx="12"/>
          </p:nvPr>
        </p:nvSpPr>
        <p:spPr/>
        <p:txBody>
          <a:bodyPr/>
          <a:lstStyle/>
          <a:p>
            <a:fld id="{3D962A7E-5BCC-458D-AACF-F9583D21CDC0}" type="slidenum">
              <a:rPr lang="en-US" smtClean="0"/>
              <a:t>‹#›</a:t>
            </a:fld>
            <a:endParaRPr lang="en-US"/>
          </a:p>
        </p:txBody>
      </p:sp>
    </p:spTree>
    <p:extLst>
      <p:ext uri="{BB962C8B-B14F-4D97-AF65-F5344CB8AC3E}">
        <p14:creationId xmlns:p14="http://schemas.microsoft.com/office/powerpoint/2010/main" val="9052650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8B66FE7-9056-5795-8487-7C0C7E8D093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E57E992-62A6-913C-9C75-F1314D0047B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4F5328-57C2-9AC0-2CD9-97A6E4F261C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3D569A9-A222-4DCC-AF28-BB813B4F2ABB}" type="datetimeFigureOut">
              <a:rPr lang="en-US" smtClean="0"/>
              <a:t>8/14/2024</a:t>
            </a:fld>
            <a:endParaRPr lang="en-US"/>
          </a:p>
        </p:txBody>
      </p:sp>
      <p:sp>
        <p:nvSpPr>
          <p:cNvPr id="5" name="Footer Placeholder 4">
            <a:extLst>
              <a:ext uri="{FF2B5EF4-FFF2-40B4-BE49-F238E27FC236}">
                <a16:creationId xmlns:a16="http://schemas.microsoft.com/office/drawing/2014/main" id="{15BDD10D-AACB-DD2B-D389-B6FBAF54139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383174A-E9C1-FD44-0AC7-69833AE408E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D962A7E-5BCC-458D-AACF-F9583D21CDC0}" type="slidenum">
              <a:rPr lang="en-US" smtClean="0"/>
              <a:t>‹#›</a:t>
            </a:fld>
            <a:endParaRPr lang="en-US"/>
          </a:p>
        </p:txBody>
      </p:sp>
    </p:spTree>
    <p:extLst>
      <p:ext uri="{BB962C8B-B14F-4D97-AF65-F5344CB8AC3E}">
        <p14:creationId xmlns:p14="http://schemas.microsoft.com/office/powerpoint/2010/main" val="34463957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60" r:id="rId8"/>
    <p:sldLayoutId id="2147483656" r:id="rId9"/>
    <p:sldLayoutId id="2147483657" r:id="rId10"/>
    <p:sldLayoutId id="2147483658" r:id="rId11"/>
    <p:sldLayoutId id="214748365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docs.oracle.com/javase/tutorial/java/nutsandbolts/branch.html" TargetMode="Externa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hyperlink" Target="https://learn.promineotech.com/mod/book/view.php?id=10238&amp;chapterid=599" TargetMode="External"/><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hyperlink" Target="https://learn.promineotech.com/mod/book/view.php?id=10238&amp;chapterid=599" TargetMode="External"/><Relationship Id="rId2" Type="http://schemas.openxmlformats.org/officeDocument/2006/relationships/image" Target="../media/image7.png"/><Relationship Id="rId1" Type="http://schemas.openxmlformats.org/officeDocument/2006/relationships/slideLayout" Target="../slideLayouts/slideLayout8.xml"/><Relationship Id="rId5" Type="http://schemas.openxmlformats.org/officeDocument/2006/relationships/hyperlink" Target="https://github.com/ckiefriter1/Java-Code-Examples/blob/main/src/user/input/Login.java" TargetMode="External"/><Relationship Id="rId4" Type="http://schemas.openxmlformats.org/officeDocument/2006/relationships/hyperlink" Target="https://github.com/ckiefriter1/2023-02-28-be-eastern-2-week2/blob/main/src/user/input/Login.java"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hyperlink" Target="https://learn.promineotech.com/mod/book/view.php?id=10238&amp;forceview=1" TargetMode="Externa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learn.promineotech.com/mod/book/view.php?id=10238&amp;chapterid=598" TargetMode="Externa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learn.promineotech.com/mod/book/view.php?id=10238&amp;chapterid=598" TargetMode="Externa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DFC7E9-54DD-38D7-0B9B-D34948D68CF9}"/>
              </a:ext>
            </a:extLst>
          </p:cNvPr>
          <p:cNvSpPr txBox="1"/>
          <p:nvPr/>
        </p:nvSpPr>
        <p:spPr>
          <a:xfrm>
            <a:off x="696537" y="87952"/>
            <a:ext cx="9326104" cy="6724918"/>
          </a:xfrm>
          <a:prstGeom prst="rect">
            <a:avLst/>
          </a:prstGeom>
          <a:noFill/>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kumimoji="0" lang="en-US" sz="3600" b="0" i="0" u="none" strike="noStrike" kern="1200" cap="none" spc="0" normalizeH="0" baseline="0" noProof="0" dirty="0">
                <a:ln>
                  <a:noFill/>
                </a:ln>
                <a:solidFill>
                  <a:srgbClr val="00B050"/>
                </a:solidFill>
                <a:effectLst/>
                <a:uLnTx/>
                <a:uFillTx/>
                <a:latin typeface="Open Sans" panose="020B0606030504020204" pitchFamily="34" charset="0"/>
                <a:ea typeface="+mn-ea"/>
                <a:cs typeface="+mn-cs"/>
              </a:rPr>
              <a:t>Week 2 – Topics</a:t>
            </a:r>
          </a:p>
          <a:p>
            <a:pPr marR="0" lvl="0" algn="l" defTabSz="914400" rtl="0" eaLnBrk="1" fontAlgn="auto" latinLnBrk="0" hangingPunct="1">
              <a:lnSpc>
                <a:spcPct val="100000"/>
              </a:lnSpc>
              <a:spcBef>
                <a:spcPts val="0"/>
              </a:spcBef>
              <a:spcAft>
                <a:spcPts val="0"/>
              </a:spcAft>
              <a:buClrTx/>
              <a:buSzTx/>
              <a:tabLst/>
              <a:defRPr/>
            </a:pPr>
            <a:endParaRPr kumimoji="0" lang="en-US" sz="1100" b="0" i="0" u="none" strike="noStrike" kern="1200" cap="none" spc="0" normalizeH="0" baseline="0" noProof="0" dirty="0">
              <a:ln>
                <a:noFill/>
              </a:ln>
              <a:solidFill>
                <a:srgbClr val="00B050"/>
              </a:solidFill>
              <a:effectLst/>
              <a:uLnTx/>
              <a:uFillTx/>
              <a:latin typeface="Open Sans" panose="020B0606030504020204" pitchFamily="34" charset="0"/>
              <a:ea typeface="+mn-ea"/>
              <a:cs typeface="+mn-cs"/>
            </a:endParaRPr>
          </a:p>
          <a:p>
            <a:pPr marL="571500" marR="0" lvl="0" indent="-5715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400" dirty="0">
                <a:solidFill>
                  <a:prstClr val="white">
                    <a:lumMod val="75000"/>
                  </a:prstClr>
                </a:solidFill>
                <a:latin typeface="Open Sans" panose="020B0606030504020204" pitchFamily="34" charset="0"/>
              </a:rPr>
              <a:t>Boolean Operators</a:t>
            </a:r>
          </a:p>
          <a:p>
            <a:pPr marL="571500" marR="0" lvl="0" indent="-5715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2400" dirty="0">
              <a:solidFill>
                <a:prstClr val="white">
                  <a:lumMod val="75000"/>
                </a:prstClr>
              </a:solidFill>
              <a:latin typeface="Open Sans" panose="020B0606030504020204" pitchFamily="34" charset="0"/>
            </a:endParaRPr>
          </a:p>
          <a:p>
            <a:pPr marL="571500" marR="0" lvl="0" indent="-5715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400" dirty="0">
                <a:solidFill>
                  <a:prstClr val="white">
                    <a:lumMod val="75000"/>
                  </a:prstClr>
                </a:solidFill>
                <a:latin typeface="Open Sans" panose="020B0606030504020204" pitchFamily="34" charset="0"/>
              </a:rPr>
              <a:t>Conditional Logic</a:t>
            </a:r>
          </a:p>
          <a:p>
            <a:pPr marL="1028700" lvl="1" indent="-571500">
              <a:buFont typeface="Arial" panose="020B0604020202020204" pitchFamily="34" charset="0"/>
              <a:buChar char="•"/>
              <a:defRPr/>
            </a:pPr>
            <a:r>
              <a:rPr lang="en-US" sz="2400" dirty="0">
                <a:solidFill>
                  <a:prstClr val="white">
                    <a:lumMod val="75000"/>
                  </a:prstClr>
                </a:solidFill>
                <a:latin typeface="Open Sans" panose="020B0606030504020204" pitchFamily="34" charset="0"/>
              </a:rPr>
              <a:t>if </a:t>
            </a:r>
            <a:r>
              <a:rPr lang="en-US" sz="2400" dirty="0">
                <a:solidFill>
                  <a:prstClr val="white">
                    <a:lumMod val="75000"/>
                  </a:prstClr>
                </a:solidFill>
                <a:latin typeface="Open Sans" panose="020B0606030504020204" pitchFamily="34" charset="0"/>
                <a:sym typeface="Wingdings" panose="05000000000000000000" pitchFamily="2" charset="2"/>
              </a:rPr>
              <a:t> else</a:t>
            </a:r>
          </a:p>
          <a:p>
            <a:pPr marL="1028700" lvl="1" indent="-571500">
              <a:buFont typeface="Arial" panose="020B0604020202020204" pitchFamily="34" charset="0"/>
              <a:buChar char="•"/>
              <a:defRPr/>
            </a:pPr>
            <a:r>
              <a:rPr lang="en-US" sz="2400" dirty="0">
                <a:solidFill>
                  <a:prstClr val="white">
                    <a:lumMod val="75000"/>
                  </a:prstClr>
                </a:solidFill>
                <a:latin typeface="Open Sans" panose="020B0606030504020204" pitchFamily="34" charset="0"/>
                <a:sym typeface="Wingdings" panose="05000000000000000000" pitchFamily="2" charset="2"/>
              </a:rPr>
              <a:t>if  else if  else</a:t>
            </a:r>
            <a:endParaRPr lang="en-US" sz="2400" dirty="0">
              <a:solidFill>
                <a:prstClr val="white">
                  <a:lumMod val="75000"/>
                </a:prstClr>
              </a:solidFill>
              <a:latin typeface="Open Sans" panose="020B0606030504020204" pitchFamily="34" charset="0"/>
            </a:endParaRPr>
          </a:p>
          <a:p>
            <a:pPr marL="1028700" lvl="1" indent="-571500">
              <a:buFont typeface="Arial" panose="020B0604020202020204" pitchFamily="34" charset="0"/>
              <a:buChar char="•"/>
              <a:defRPr/>
            </a:pPr>
            <a:r>
              <a:rPr lang="en-US" sz="2400" dirty="0">
                <a:solidFill>
                  <a:prstClr val="white">
                    <a:lumMod val="75000"/>
                  </a:prstClr>
                </a:solidFill>
                <a:latin typeface="Open Sans" panose="020B0606030504020204" pitchFamily="34" charset="0"/>
              </a:rPr>
              <a:t>Switch</a:t>
            </a:r>
          </a:p>
          <a:p>
            <a:pPr marL="571500" indent="-571500">
              <a:buFont typeface="Arial" panose="020B0604020202020204" pitchFamily="34" charset="0"/>
              <a:buChar char="•"/>
              <a:defRPr/>
            </a:pPr>
            <a:endParaRPr lang="en-US" sz="2400" dirty="0">
              <a:solidFill>
                <a:prstClr val="white">
                  <a:lumMod val="75000"/>
                </a:prstClr>
              </a:solidFill>
              <a:latin typeface="Open Sans" panose="020B0606030504020204" pitchFamily="34" charset="0"/>
            </a:endParaRPr>
          </a:p>
          <a:p>
            <a:pPr marL="571500" indent="-571500">
              <a:buFont typeface="Arial" panose="020B0604020202020204" pitchFamily="34" charset="0"/>
              <a:buChar char="•"/>
              <a:defRPr/>
            </a:pPr>
            <a:r>
              <a:rPr lang="en-US" sz="2400" dirty="0">
                <a:solidFill>
                  <a:prstClr val="white">
                    <a:lumMod val="75000"/>
                  </a:prstClr>
                </a:solidFill>
                <a:latin typeface="Open Sans" panose="020B0606030504020204" pitchFamily="34" charset="0"/>
              </a:rPr>
              <a:t>Loops</a:t>
            </a:r>
          </a:p>
          <a:p>
            <a:pPr marL="1028700" lvl="1" indent="-571500">
              <a:buFont typeface="Arial" panose="020B0604020202020204" pitchFamily="34" charset="0"/>
              <a:buChar char="•"/>
              <a:defRPr/>
            </a:pPr>
            <a:r>
              <a:rPr lang="en-US" sz="2400" dirty="0">
                <a:solidFill>
                  <a:prstClr val="white">
                    <a:lumMod val="75000"/>
                  </a:prstClr>
                </a:solidFill>
                <a:latin typeface="Open Sans" panose="020B0606030504020204" pitchFamily="34" charset="0"/>
              </a:rPr>
              <a:t>for Loop</a:t>
            </a:r>
          </a:p>
          <a:p>
            <a:pPr marL="1028700" lvl="1" indent="-571500">
              <a:buFont typeface="Arial" panose="020B0604020202020204" pitchFamily="34" charset="0"/>
              <a:buChar char="•"/>
              <a:defRPr/>
            </a:pPr>
            <a:r>
              <a:rPr lang="en-US" sz="2400" dirty="0">
                <a:solidFill>
                  <a:prstClr val="white">
                    <a:lumMod val="75000"/>
                  </a:prstClr>
                </a:solidFill>
                <a:latin typeface="Open Sans" panose="020B0606030504020204" pitchFamily="34" charset="0"/>
              </a:rPr>
              <a:t>while </a:t>
            </a:r>
            <a:r>
              <a:rPr lang="en-US" sz="2400" dirty="0">
                <a:solidFill>
                  <a:prstClr val="white">
                    <a:lumMod val="75000"/>
                  </a:prstClr>
                </a:solidFill>
                <a:latin typeface="Open Sans" panose="020B0606030504020204" pitchFamily="34" charset="0"/>
                <a:sym typeface="Wingdings" panose="05000000000000000000" pitchFamily="2" charset="2"/>
              </a:rPr>
              <a:t> Loop</a:t>
            </a:r>
          </a:p>
          <a:p>
            <a:pPr marL="1028700" lvl="1" indent="-571500">
              <a:buFont typeface="Arial" panose="020B0604020202020204" pitchFamily="34" charset="0"/>
              <a:buChar char="•"/>
              <a:defRPr/>
            </a:pPr>
            <a:r>
              <a:rPr lang="en-US" sz="2400" dirty="0">
                <a:solidFill>
                  <a:prstClr val="white">
                    <a:lumMod val="75000"/>
                  </a:prstClr>
                </a:solidFill>
                <a:latin typeface="Open Sans" panose="020B0606030504020204" pitchFamily="34" charset="0"/>
              </a:rPr>
              <a:t>do while </a:t>
            </a:r>
            <a:r>
              <a:rPr lang="en-US" sz="2400" dirty="0">
                <a:solidFill>
                  <a:prstClr val="white">
                    <a:lumMod val="75000"/>
                  </a:prstClr>
                </a:solidFill>
                <a:latin typeface="Open Sans" panose="020B0606030504020204" pitchFamily="34" charset="0"/>
                <a:sym typeface="Wingdings" panose="05000000000000000000" pitchFamily="2" charset="2"/>
              </a:rPr>
              <a:t> Loop</a:t>
            </a:r>
          </a:p>
          <a:p>
            <a:pPr marL="571500" indent="-571500">
              <a:buFont typeface="Arial" panose="020B0604020202020204" pitchFamily="34" charset="0"/>
              <a:buChar char="•"/>
              <a:defRPr/>
            </a:pPr>
            <a:endParaRPr lang="en-US" sz="2400" dirty="0">
              <a:solidFill>
                <a:prstClr val="white">
                  <a:lumMod val="75000"/>
                </a:prstClr>
              </a:solidFill>
              <a:latin typeface="Open Sans" panose="020B0606030504020204" pitchFamily="34" charset="0"/>
              <a:sym typeface="Wingdings" panose="05000000000000000000" pitchFamily="2" charset="2"/>
            </a:endParaRPr>
          </a:p>
          <a:p>
            <a:pPr marL="571500" indent="-571500">
              <a:buFont typeface="Arial" panose="020B0604020202020204" pitchFamily="34" charset="0"/>
              <a:buChar char="•"/>
              <a:defRPr/>
            </a:pPr>
            <a:r>
              <a:rPr lang="en-US" sz="2400">
                <a:solidFill>
                  <a:prstClr val="white">
                    <a:lumMod val="75000"/>
                  </a:prstClr>
                </a:solidFill>
                <a:latin typeface="Open Sans" panose="020B0606030504020204" pitchFamily="34" charset="0"/>
                <a:sym typeface="Wingdings" panose="05000000000000000000" pitchFamily="2" charset="2"/>
              </a:rPr>
              <a:t>Branching</a:t>
            </a:r>
            <a:endParaRPr lang="en-US" sz="2400" dirty="0">
              <a:solidFill>
                <a:prstClr val="white">
                  <a:lumMod val="75000"/>
                </a:prstClr>
              </a:solidFill>
              <a:latin typeface="Open Sans" panose="020B0606030504020204" pitchFamily="34" charset="0"/>
              <a:sym typeface="Wingdings" panose="05000000000000000000" pitchFamily="2" charset="2"/>
            </a:endParaRPr>
          </a:p>
          <a:p>
            <a:pPr marL="571500" indent="-571500">
              <a:buFont typeface="Arial" panose="020B0604020202020204" pitchFamily="34" charset="0"/>
              <a:buChar char="•"/>
              <a:defRPr/>
            </a:pPr>
            <a:endParaRPr lang="en-US" sz="2400" dirty="0">
              <a:solidFill>
                <a:prstClr val="white">
                  <a:lumMod val="75000"/>
                </a:prstClr>
              </a:solidFill>
              <a:latin typeface="Open Sans" panose="020B0606030504020204" pitchFamily="34" charset="0"/>
              <a:sym typeface="Wingdings" panose="05000000000000000000" pitchFamily="2" charset="2"/>
            </a:endParaRPr>
          </a:p>
          <a:p>
            <a:pPr marL="571500" indent="-571500">
              <a:buFont typeface="Arial" panose="020B0604020202020204" pitchFamily="34" charset="0"/>
              <a:buChar char="•"/>
              <a:defRPr/>
            </a:pPr>
            <a:r>
              <a:rPr lang="en-US" sz="2400" dirty="0">
                <a:solidFill>
                  <a:prstClr val="white">
                    <a:lumMod val="75000"/>
                  </a:prstClr>
                </a:solidFill>
                <a:latin typeface="Open Sans" panose="020B0606030504020204" pitchFamily="34" charset="0"/>
                <a:sym typeface="Wingdings" panose="05000000000000000000" pitchFamily="2" charset="2"/>
              </a:rPr>
              <a:t>User Input</a:t>
            </a:r>
            <a:endParaRPr lang="en-US" sz="2400" dirty="0">
              <a:solidFill>
                <a:prstClr val="white">
                  <a:lumMod val="75000"/>
                </a:prstClr>
              </a:solidFill>
              <a:latin typeface="Open Sans" panose="020B0606030504020204" pitchFamily="34" charset="0"/>
            </a:endParaRPr>
          </a:p>
          <a:p>
            <a:pPr marL="1028700" lvl="1" indent="-571500">
              <a:buFont typeface="Arial" panose="020B0604020202020204" pitchFamily="34" charset="0"/>
              <a:buChar char="•"/>
              <a:defRPr/>
            </a:pPr>
            <a:endParaRPr lang="en-US" sz="2400" dirty="0">
              <a:solidFill>
                <a:prstClr val="white">
                  <a:lumMod val="75000"/>
                </a:prstClr>
              </a:solidFill>
              <a:latin typeface="Open Sans" panose="020B0606030504020204" pitchFamily="34" charset="0"/>
            </a:endParaRPr>
          </a:p>
        </p:txBody>
      </p:sp>
    </p:spTree>
    <p:extLst>
      <p:ext uri="{BB962C8B-B14F-4D97-AF65-F5344CB8AC3E}">
        <p14:creationId xmlns:p14="http://schemas.microsoft.com/office/powerpoint/2010/main" val="31942233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DFC7E9-54DD-38D7-0B9B-D34948D68CF9}"/>
              </a:ext>
            </a:extLst>
          </p:cNvPr>
          <p:cNvSpPr txBox="1"/>
          <p:nvPr/>
        </p:nvSpPr>
        <p:spPr>
          <a:xfrm>
            <a:off x="1669409" y="2459504"/>
            <a:ext cx="8183202" cy="1015663"/>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0" b="0" i="0" u="none" strike="noStrike" kern="1200" cap="none" spc="0" normalizeH="0" baseline="0" noProof="0" dirty="0">
                <a:ln>
                  <a:noFill/>
                </a:ln>
                <a:solidFill>
                  <a:prstClr val="white">
                    <a:lumMod val="75000"/>
                  </a:prstClr>
                </a:solidFill>
                <a:effectLst/>
                <a:uLnTx/>
                <a:uFillTx/>
                <a:latin typeface="Open Sans" panose="020B0606030504020204" pitchFamily="34" charset="0"/>
                <a:ea typeface="+mn-ea"/>
                <a:cs typeface="+mn-cs"/>
              </a:rPr>
              <a:t>Branching</a:t>
            </a:r>
          </a:p>
        </p:txBody>
      </p:sp>
    </p:spTree>
    <p:extLst>
      <p:ext uri="{BB962C8B-B14F-4D97-AF65-F5344CB8AC3E}">
        <p14:creationId xmlns:p14="http://schemas.microsoft.com/office/powerpoint/2010/main" val="33955667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9E906CD-110B-9D01-732C-2F21759B0265}"/>
              </a:ext>
            </a:extLst>
          </p:cNvPr>
          <p:cNvSpPr txBox="1"/>
          <p:nvPr/>
        </p:nvSpPr>
        <p:spPr>
          <a:xfrm>
            <a:off x="341603" y="50541"/>
            <a:ext cx="11449344" cy="461665"/>
          </a:xfrm>
          <a:prstGeom prst="rect">
            <a:avLst/>
          </a:prstGeom>
          <a:noFill/>
        </p:spPr>
        <p:txBody>
          <a:bodyPr wrap="square">
            <a:spAutoFit/>
          </a:bodyPr>
          <a:lstStyle/>
          <a:p>
            <a:pPr algn="l"/>
            <a:r>
              <a:rPr lang="en-US" sz="2400" b="1" dirty="0">
                <a:solidFill>
                  <a:srgbClr val="00B050"/>
                </a:solidFill>
                <a:latin typeface="Open Sans" panose="020B0606030504020204" pitchFamily="34" charset="0"/>
              </a:rPr>
              <a:t>Branching - b</a:t>
            </a:r>
            <a:r>
              <a:rPr lang="en-US" sz="2400" b="1" dirty="0">
                <a:solidFill>
                  <a:srgbClr val="00B050"/>
                </a:solidFill>
                <a:effectLst/>
                <a:latin typeface="Open Sans" panose="020B0606030504020204" pitchFamily="34" charset="0"/>
              </a:rPr>
              <a:t>reak </a:t>
            </a:r>
            <a:r>
              <a:rPr lang="en-US" sz="2400" b="1" dirty="0">
                <a:solidFill>
                  <a:srgbClr val="00B050"/>
                </a:solidFill>
                <a:latin typeface="Open Sans" panose="020B0606030504020204" pitchFamily="34" charset="0"/>
              </a:rPr>
              <a:t>vs.</a:t>
            </a:r>
            <a:r>
              <a:rPr lang="en-US" sz="2400" b="1" dirty="0">
                <a:solidFill>
                  <a:srgbClr val="00B050"/>
                </a:solidFill>
                <a:effectLst/>
                <a:latin typeface="Open Sans" panose="020B0606030504020204" pitchFamily="34" charset="0"/>
              </a:rPr>
              <a:t> continue Statements</a:t>
            </a:r>
          </a:p>
        </p:txBody>
      </p:sp>
      <p:sp>
        <p:nvSpPr>
          <p:cNvPr id="5" name="TextBox 4">
            <a:extLst>
              <a:ext uri="{FF2B5EF4-FFF2-40B4-BE49-F238E27FC236}">
                <a16:creationId xmlns:a16="http://schemas.microsoft.com/office/drawing/2014/main" id="{9DB63145-E59C-9501-8AA5-4E6AC5C0D40F}"/>
              </a:ext>
            </a:extLst>
          </p:cNvPr>
          <p:cNvSpPr txBox="1"/>
          <p:nvPr/>
        </p:nvSpPr>
        <p:spPr>
          <a:xfrm>
            <a:off x="341603" y="640071"/>
            <a:ext cx="5111241" cy="5909310"/>
          </a:xfrm>
          <a:prstGeom prst="rect">
            <a:avLst/>
          </a:prstGeom>
          <a:noFill/>
        </p:spPr>
        <p:txBody>
          <a:bodyPr wrap="square">
            <a:spAutoFit/>
          </a:bodyPr>
          <a:lstStyle/>
          <a:p>
            <a:pPr marL="342900" indent="-342900">
              <a:buFont typeface="Arial" panose="020B0604020202020204" pitchFamily="34" charset="0"/>
              <a:buChar char="•"/>
            </a:pPr>
            <a:r>
              <a:rPr lang="en-US" b="0" i="0" dirty="0">
                <a:solidFill>
                  <a:schemeClr val="tx1">
                    <a:lumMod val="85000"/>
                  </a:schemeClr>
                </a:solidFill>
                <a:effectLst/>
                <a:latin typeface="Open Sans" panose="020B0606030504020204" pitchFamily="34" charset="0"/>
                <a:ea typeface="Open Sans" panose="020B0606030504020204" pitchFamily="34" charset="0"/>
                <a:cs typeface="Open Sans" panose="020B0606030504020204" pitchFamily="34" charset="0"/>
              </a:rPr>
              <a:t>Branching statements </a:t>
            </a:r>
            <a:r>
              <a:rPr lang="en-US" i="0" dirty="0">
                <a:solidFill>
                  <a:srgbClr val="00B0F0"/>
                </a:solidFill>
                <a:effectLst/>
                <a:latin typeface="Open Sans" panose="020B0606030504020204" pitchFamily="34" charset="0"/>
                <a:ea typeface="Open Sans" panose="020B0606030504020204" pitchFamily="34" charset="0"/>
                <a:cs typeface="Open Sans" panose="020B0606030504020204" pitchFamily="34" charset="0"/>
              </a:rPr>
              <a:t>allow the flow of execution to jump to a different part of the program</a:t>
            </a:r>
            <a:endParaRPr lang="en-US"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endParaRPr>
          </a:p>
          <a:p>
            <a:pPr marL="342900" indent="-342900">
              <a:buFont typeface="Arial" panose="020B0604020202020204" pitchFamily="34" charset="0"/>
              <a:buChar char="•"/>
            </a:pPr>
            <a:endParaRPr lang="en-US" b="0" i="0" dirty="0">
              <a:solidFill>
                <a:schemeClr val="tx1">
                  <a:lumMod val="85000"/>
                </a:schemeClr>
              </a:solidFill>
              <a:effectLst/>
              <a:latin typeface="Open Sans" panose="020B0606030504020204" pitchFamily="34" charset="0"/>
              <a:ea typeface="Open Sans" panose="020B0606030504020204" pitchFamily="34" charset="0"/>
              <a:cs typeface="Open Sans" panose="020B0606030504020204" pitchFamily="34" charset="0"/>
            </a:endParaRPr>
          </a:p>
          <a:p>
            <a:pPr marL="342900" indent="-342900">
              <a:buFont typeface="Arial" panose="020B0604020202020204" pitchFamily="34" charset="0"/>
              <a:buChar char="•"/>
            </a:pPr>
            <a:r>
              <a:rPr lang="en-US" b="0" i="0" dirty="0">
                <a:solidFill>
                  <a:schemeClr val="tx1">
                    <a:lumMod val="85000"/>
                  </a:schemeClr>
                </a:solidFill>
                <a:effectLst/>
                <a:latin typeface="Open Sans" panose="020B0606030504020204" pitchFamily="34" charset="0"/>
                <a:ea typeface="Open Sans" panose="020B0606030504020204" pitchFamily="34" charset="0"/>
                <a:cs typeface="Open Sans" panose="020B0606030504020204" pitchFamily="34" charset="0"/>
              </a:rPr>
              <a:t>The common branching statements used within other control structures include:</a:t>
            </a:r>
            <a:endParaRPr lang="en-US"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endParaRPr>
          </a:p>
          <a:p>
            <a:pPr marL="800100" lvl="1" indent="-342900">
              <a:buFont typeface="Arial" panose="020B0604020202020204" pitchFamily="34" charset="0"/>
              <a:buChar char="•"/>
            </a:pPr>
            <a:r>
              <a:rPr lang="en-US" dirty="0">
                <a:solidFill>
                  <a:srgbClr val="00B0F0"/>
                </a:solidFill>
                <a:latin typeface="Open Sans" panose="020B0606030504020204" pitchFamily="34" charset="0"/>
                <a:ea typeface="Open Sans" panose="020B0606030504020204" pitchFamily="34" charset="0"/>
                <a:cs typeface="Open Sans" panose="020B0606030504020204" pitchFamily="34" charset="0"/>
              </a:rPr>
              <a:t>b</a:t>
            </a:r>
            <a:r>
              <a:rPr lang="en-US" b="0" i="0" dirty="0">
                <a:solidFill>
                  <a:srgbClr val="00B0F0"/>
                </a:solidFill>
                <a:effectLst/>
                <a:latin typeface="Open Sans" panose="020B0606030504020204" pitchFamily="34" charset="0"/>
                <a:ea typeface="Open Sans" panose="020B0606030504020204" pitchFamily="34" charset="0"/>
                <a:cs typeface="Open Sans" panose="020B0606030504020204" pitchFamily="34" charset="0"/>
              </a:rPr>
              <a:t>reak</a:t>
            </a:r>
            <a:r>
              <a:rPr lang="en-US" b="0" i="0" dirty="0">
                <a:solidFill>
                  <a:schemeClr val="tx1">
                    <a:lumMod val="85000"/>
                  </a:schemeClr>
                </a:solidFill>
                <a:effectLst/>
                <a:latin typeface="Open Sans" panose="020B0606030504020204" pitchFamily="34" charset="0"/>
                <a:ea typeface="Open Sans" panose="020B0606030504020204" pitchFamily="34" charset="0"/>
                <a:cs typeface="Open Sans" panose="020B0606030504020204" pitchFamily="34" charset="0"/>
              </a:rPr>
              <a:t> - used to break completely out of a loop</a:t>
            </a:r>
          </a:p>
          <a:p>
            <a:pPr marL="800100" lvl="1" indent="-342900">
              <a:buFont typeface="Arial" panose="020B0604020202020204" pitchFamily="34" charset="0"/>
              <a:buChar char="•"/>
            </a:pPr>
            <a:r>
              <a:rPr lang="en-US" dirty="0">
                <a:solidFill>
                  <a:srgbClr val="00B0F0"/>
                </a:solidFill>
                <a:latin typeface="Open Sans" panose="020B0606030504020204" pitchFamily="34" charset="0"/>
                <a:ea typeface="Open Sans" panose="020B0606030504020204" pitchFamily="34" charset="0"/>
                <a:cs typeface="Open Sans" panose="020B0606030504020204" pitchFamily="34" charset="0"/>
              </a:rPr>
              <a:t>c</a:t>
            </a:r>
            <a:r>
              <a:rPr lang="en-US" b="0" i="0" dirty="0">
                <a:solidFill>
                  <a:srgbClr val="00B0F0"/>
                </a:solidFill>
                <a:effectLst/>
                <a:latin typeface="Open Sans" panose="020B0606030504020204" pitchFamily="34" charset="0"/>
                <a:ea typeface="Open Sans" panose="020B0606030504020204" pitchFamily="34" charset="0"/>
                <a:cs typeface="Open Sans" panose="020B0606030504020204" pitchFamily="34" charset="0"/>
              </a:rPr>
              <a:t>ontinue</a:t>
            </a:r>
            <a:r>
              <a:rPr lang="en-US" b="0" i="0" dirty="0">
                <a:solidFill>
                  <a:schemeClr val="tx1">
                    <a:lumMod val="85000"/>
                  </a:schemeClr>
                </a:solidFill>
                <a:effectLst/>
                <a:latin typeface="Open Sans" panose="020B0606030504020204" pitchFamily="34" charset="0"/>
                <a:ea typeface="Open Sans" panose="020B0606030504020204" pitchFamily="34" charset="0"/>
                <a:cs typeface="Open Sans" panose="020B0606030504020204" pitchFamily="34" charset="0"/>
              </a:rPr>
              <a:t> – used to break one iteration in a loop</a:t>
            </a:r>
          </a:p>
          <a:p>
            <a:pPr marL="800100" lvl="1" indent="-342900">
              <a:buFont typeface="Arial" panose="020B0604020202020204" pitchFamily="34" charset="0"/>
              <a:buChar char="•"/>
            </a:pPr>
            <a:r>
              <a:rPr lang="en-US" dirty="0">
                <a:solidFill>
                  <a:srgbClr val="00B0F0"/>
                </a:solidFill>
                <a:latin typeface="Open Sans" panose="020B0606030504020204" pitchFamily="34" charset="0"/>
                <a:ea typeface="Open Sans" panose="020B0606030504020204" pitchFamily="34" charset="0"/>
                <a:cs typeface="Open Sans" panose="020B0606030504020204" pitchFamily="34" charset="0"/>
              </a:rPr>
              <a:t>r</a:t>
            </a:r>
            <a:r>
              <a:rPr lang="en-US" b="0" i="0" dirty="0">
                <a:solidFill>
                  <a:srgbClr val="00B0F0"/>
                </a:solidFill>
                <a:effectLst/>
                <a:latin typeface="Open Sans" panose="020B0606030504020204" pitchFamily="34" charset="0"/>
                <a:ea typeface="Open Sans" panose="020B0606030504020204" pitchFamily="34" charset="0"/>
                <a:cs typeface="Open Sans" panose="020B0606030504020204" pitchFamily="34" charset="0"/>
              </a:rPr>
              <a:t>eturn</a:t>
            </a:r>
            <a:r>
              <a:rPr lang="en-US" b="0" i="0" dirty="0">
                <a:solidFill>
                  <a:schemeClr val="tx1">
                    <a:lumMod val="85000"/>
                  </a:schemeClr>
                </a:solidFill>
                <a:effectLst/>
                <a:latin typeface="Open Sans" panose="020B0606030504020204" pitchFamily="34" charset="0"/>
                <a:ea typeface="Open Sans" panose="020B0606030504020204" pitchFamily="34" charset="0"/>
                <a:cs typeface="Open Sans" panose="020B0606030504020204" pitchFamily="34" charset="0"/>
              </a:rPr>
              <a:t> - exits from the current method, and control flow returns to where the method was invoked.</a:t>
            </a:r>
          </a:p>
          <a:p>
            <a:pPr marL="342900" indent="-342900">
              <a:buFont typeface="Arial" panose="020B0604020202020204" pitchFamily="34" charset="0"/>
              <a:buChar char="•"/>
            </a:pPr>
            <a:endParaRPr lang="en-US" dirty="0">
              <a:solidFill>
                <a:schemeClr val="tx1">
                  <a:lumMod val="85000"/>
                </a:schemeClr>
              </a:solidFill>
              <a:latin typeface="Open Sans" panose="020B0606030504020204" pitchFamily="34" charset="0"/>
            </a:endParaRPr>
          </a:p>
          <a:p>
            <a:pPr marL="342900" indent="-342900">
              <a:buFont typeface="Arial" panose="020B0604020202020204" pitchFamily="34" charset="0"/>
              <a:buChar char="•"/>
            </a:pPr>
            <a:endParaRPr lang="en-US" dirty="0">
              <a:solidFill>
                <a:schemeClr val="tx1">
                  <a:lumMod val="85000"/>
                </a:schemeClr>
              </a:solidFill>
              <a:latin typeface="Open Sans" panose="020B0606030504020204" pitchFamily="34" charset="0"/>
            </a:endParaRPr>
          </a:p>
          <a:p>
            <a:pPr marL="342900" indent="-342900">
              <a:buFont typeface="Arial" panose="020B0604020202020204" pitchFamily="34" charset="0"/>
              <a:buChar char="•"/>
            </a:pPr>
            <a:endParaRPr lang="en-US" dirty="0">
              <a:solidFill>
                <a:schemeClr val="tx1">
                  <a:lumMod val="85000"/>
                </a:schemeClr>
              </a:solidFill>
              <a:latin typeface="Open Sans" panose="020B0606030504020204" pitchFamily="34" charset="0"/>
            </a:endParaRPr>
          </a:p>
          <a:p>
            <a:pPr marL="342900" indent="-342900">
              <a:buFont typeface="Arial" panose="020B0604020202020204" pitchFamily="34" charset="0"/>
              <a:buChar char="•"/>
            </a:pPr>
            <a:endParaRPr lang="en-US" dirty="0">
              <a:solidFill>
                <a:schemeClr val="tx1">
                  <a:lumMod val="85000"/>
                </a:schemeClr>
              </a:solidFill>
              <a:latin typeface="Open Sans" panose="020B0606030504020204" pitchFamily="34" charset="0"/>
            </a:endParaRPr>
          </a:p>
          <a:p>
            <a:pPr marL="342900" indent="-342900">
              <a:buFont typeface="Arial" panose="020B0604020202020204" pitchFamily="34" charset="0"/>
              <a:buChar char="•"/>
            </a:pPr>
            <a:endParaRPr lang="en-US" dirty="0">
              <a:solidFill>
                <a:schemeClr val="tx1">
                  <a:lumMod val="85000"/>
                </a:schemeClr>
              </a:solidFill>
              <a:latin typeface="Open Sans" panose="020B0606030504020204" pitchFamily="34" charset="0"/>
            </a:endParaRPr>
          </a:p>
          <a:p>
            <a:pPr marL="342900" indent="-342900">
              <a:buFont typeface="Arial" panose="020B0604020202020204" pitchFamily="34" charset="0"/>
              <a:buChar char="•"/>
            </a:pPr>
            <a:endParaRPr lang="en-US" dirty="0">
              <a:solidFill>
                <a:schemeClr val="tx1">
                  <a:lumMod val="85000"/>
                </a:schemeClr>
              </a:solidFill>
              <a:latin typeface="Open Sans" panose="020B0606030504020204" pitchFamily="34" charset="0"/>
            </a:endParaRPr>
          </a:p>
          <a:p>
            <a:pPr marL="342900" indent="-342900">
              <a:buFont typeface="Arial" panose="020B0604020202020204" pitchFamily="34" charset="0"/>
              <a:buChar char="•"/>
            </a:pPr>
            <a:endParaRPr lang="en-US" dirty="0"/>
          </a:p>
          <a:p>
            <a:pPr algn="l" rtl="0"/>
            <a:r>
              <a:rPr lang="en-US" dirty="0">
                <a:solidFill>
                  <a:schemeClr val="tx1">
                    <a:lumMod val="85000"/>
                  </a:schemeClr>
                </a:solidFill>
                <a:latin typeface="Open Sans" panose="020B0606030504020204" pitchFamily="34" charset="0"/>
                <a:hlinkClick r:id="rId2"/>
              </a:rPr>
              <a:t>Content Link on Branching</a:t>
            </a:r>
            <a:endParaRPr lang="en-US" b="0" i="0" dirty="0">
              <a:solidFill>
                <a:schemeClr val="tx1">
                  <a:lumMod val="85000"/>
                </a:schemeClr>
              </a:solidFill>
              <a:effectLst/>
              <a:latin typeface="Open Sans" panose="020B0606030504020204" pitchFamily="34" charset="0"/>
            </a:endParaRPr>
          </a:p>
        </p:txBody>
      </p:sp>
      <p:pic>
        <p:nvPicPr>
          <p:cNvPr id="3" name="Picture 2">
            <a:extLst>
              <a:ext uri="{FF2B5EF4-FFF2-40B4-BE49-F238E27FC236}">
                <a16:creationId xmlns:a16="http://schemas.microsoft.com/office/drawing/2014/main" id="{83E4109A-5F0E-62C4-2DDC-A1744C5BE6B5}"/>
              </a:ext>
            </a:extLst>
          </p:cNvPr>
          <p:cNvPicPr>
            <a:picLocks noChangeAspect="1"/>
          </p:cNvPicPr>
          <p:nvPr/>
        </p:nvPicPr>
        <p:blipFill>
          <a:blip r:embed="rId3"/>
          <a:stretch>
            <a:fillRect/>
          </a:stretch>
        </p:blipFill>
        <p:spPr>
          <a:xfrm>
            <a:off x="5688740" y="1070175"/>
            <a:ext cx="5915025" cy="5057775"/>
          </a:xfrm>
          <a:prstGeom prst="rect">
            <a:avLst/>
          </a:prstGeom>
        </p:spPr>
      </p:pic>
    </p:spTree>
    <p:extLst>
      <p:ext uri="{BB962C8B-B14F-4D97-AF65-F5344CB8AC3E}">
        <p14:creationId xmlns:p14="http://schemas.microsoft.com/office/powerpoint/2010/main" val="31871560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DFC7E9-54DD-38D7-0B9B-D34948D68CF9}"/>
              </a:ext>
            </a:extLst>
          </p:cNvPr>
          <p:cNvSpPr txBox="1"/>
          <p:nvPr/>
        </p:nvSpPr>
        <p:spPr>
          <a:xfrm>
            <a:off x="1669409" y="2459504"/>
            <a:ext cx="8183202" cy="1015663"/>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0" b="0" i="0" u="none" strike="noStrike" kern="1200" cap="none" spc="0" normalizeH="0" baseline="0" noProof="0" dirty="0">
                <a:ln>
                  <a:noFill/>
                </a:ln>
                <a:solidFill>
                  <a:prstClr val="white">
                    <a:lumMod val="75000"/>
                  </a:prstClr>
                </a:solidFill>
                <a:effectLst/>
                <a:uLnTx/>
                <a:uFillTx/>
                <a:latin typeface="Open Sans" panose="020B0606030504020204" pitchFamily="34" charset="0"/>
                <a:ea typeface="+mn-ea"/>
                <a:cs typeface="+mn-cs"/>
              </a:rPr>
              <a:t>User Input</a:t>
            </a:r>
          </a:p>
        </p:txBody>
      </p:sp>
    </p:spTree>
    <p:extLst>
      <p:ext uri="{BB962C8B-B14F-4D97-AF65-F5344CB8AC3E}">
        <p14:creationId xmlns:p14="http://schemas.microsoft.com/office/powerpoint/2010/main" val="20651402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9E906CD-110B-9D01-732C-2F21759B0265}"/>
              </a:ext>
            </a:extLst>
          </p:cNvPr>
          <p:cNvSpPr txBox="1"/>
          <p:nvPr/>
        </p:nvSpPr>
        <p:spPr>
          <a:xfrm>
            <a:off x="341603" y="50541"/>
            <a:ext cx="11449344" cy="461665"/>
          </a:xfrm>
          <a:prstGeom prst="rect">
            <a:avLst/>
          </a:prstGeom>
          <a:noFill/>
        </p:spPr>
        <p:txBody>
          <a:bodyPr wrap="square">
            <a:spAutoFit/>
          </a:bodyPr>
          <a:lstStyle/>
          <a:p>
            <a:pPr algn="l"/>
            <a:r>
              <a:rPr lang="en-US" sz="2400" b="1" dirty="0">
                <a:solidFill>
                  <a:srgbClr val="00B050"/>
                </a:solidFill>
                <a:latin typeface="Open Sans" panose="020B0606030504020204" pitchFamily="34" charset="0"/>
              </a:rPr>
              <a:t>User Input</a:t>
            </a:r>
            <a:endParaRPr lang="en-US" sz="2400" b="1" dirty="0">
              <a:solidFill>
                <a:srgbClr val="00B050"/>
              </a:solidFill>
              <a:effectLst/>
              <a:latin typeface="Open Sans" panose="020B0606030504020204" pitchFamily="34" charset="0"/>
            </a:endParaRPr>
          </a:p>
        </p:txBody>
      </p:sp>
      <p:sp>
        <p:nvSpPr>
          <p:cNvPr id="5" name="TextBox 4">
            <a:extLst>
              <a:ext uri="{FF2B5EF4-FFF2-40B4-BE49-F238E27FC236}">
                <a16:creationId xmlns:a16="http://schemas.microsoft.com/office/drawing/2014/main" id="{9DB63145-E59C-9501-8AA5-4E6AC5C0D40F}"/>
              </a:ext>
            </a:extLst>
          </p:cNvPr>
          <p:cNvSpPr txBox="1"/>
          <p:nvPr/>
        </p:nvSpPr>
        <p:spPr>
          <a:xfrm>
            <a:off x="240935" y="539403"/>
            <a:ext cx="5953125" cy="5293757"/>
          </a:xfrm>
          <a:prstGeom prst="rect">
            <a:avLst/>
          </a:prstGeom>
          <a:noFill/>
        </p:spPr>
        <p:txBody>
          <a:bodyPr wrap="square">
            <a:spAutoFit/>
          </a:bodyPr>
          <a:lstStyle/>
          <a:p>
            <a:pPr algn="l" rtl="0"/>
            <a:r>
              <a:rPr lang="en-US" sz="2000" b="0" i="0" dirty="0">
                <a:solidFill>
                  <a:schemeClr val="tx1">
                    <a:lumMod val="85000"/>
                  </a:schemeClr>
                </a:solidFill>
                <a:effectLst/>
                <a:latin typeface="Open Sans" panose="020B0606030504020204" pitchFamily="34" charset="0"/>
              </a:rPr>
              <a:t>We need data to tell our programs to make decisions with; and up to this point, we've been hard coding data into variables to explore coding constructs. </a:t>
            </a:r>
          </a:p>
          <a:p>
            <a:pPr algn="l" rtl="0"/>
            <a:endParaRPr lang="en-US" sz="2000" b="0" i="0" dirty="0">
              <a:solidFill>
                <a:schemeClr val="tx1">
                  <a:lumMod val="85000"/>
                </a:schemeClr>
              </a:solidFill>
              <a:effectLst/>
              <a:latin typeface="Open Sans" panose="020B0606030504020204" pitchFamily="34" charset="0"/>
            </a:endParaRPr>
          </a:p>
          <a:p>
            <a:pPr algn="l" rtl="0"/>
            <a:r>
              <a:rPr lang="en-US" sz="2000" b="0" i="0" dirty="0">
                <a:solidFill>
                  <a:schemeClr val="tx1">
                    <a:lumMod val="85000"/>
                  </a:schemeClr>
                </a:solidFill>
                <a:effectLst/>
                <a:latin typeface="Open Sans" panose="020B0606030504020204" pitchFamily="34" charset="0"/>
              </a:rPr>
              <a:t>However, the </a:t>
            </a:r>
            <a:r>
              <a:rPr lang="en-US" sz="2000" b="0" i="0" dirty="0">
                <a:solidFill>
                  <a:srgbClr val="00B0F0"/>
                </a:solidFill>
                <a:effectLst/>
                <a:latin typeface="Open Sans" panose="020B0606030504020204" pitchFamily="34" charset="0"/>
              </a:rPr>
              <a:t>original source for most data is </a:t>
            </a:r>
            <a:r>
              <a:rPr lang="en-US" sz="2000" b="1" i="0" dirty="0">
                <a:solidFill>
                  <a:srgbClr val="00B0F0"/>
                </a:solidFill>
                <a:effectLst/>
                <a:latin typeface="Open Sans" panose="020B0606030504020204" pitchFamily="34" charset="0"/>
              </a:rPr>
              <a:t>user input</a:t>
            </a:r>
            <a:r>
              <a:rPr lang="en-US" sz="2000" b="0" i="0" dirty="0">
                <a:solidFill>
                  <a:schemeClr val="tx1">
                    <a:lumMod val="85000"/>
                  </a:schemeClr>
                </a:solidFill>
                <a:effectLst/>
                <a:latin typeface="Open Sans" panose="020B0606030504020204" pitchFamily="34" charset="0"/>
              </a:rPr>
              <a:t>. In order to make decisions based on responses or data entered from a user, let's take a look at one way we can prompt a user to enter some data and then store the data in a variable to use in our code. </a:t>
            </a:r>
          </a:p>
          <a:p>
            <a:pPr algn="l" rtl="0"/>
            <a:br>
              <a:rPr lang="en-US" sz="2000" b="0" i="0" dirty="0">
                <a:solidFill>
                  <a:schemeClr val="tx1">
                    <a:lumMod val="85000"/>
                  </a:schemeClr>
                </a:solidFill>
                <a:effectLst/>
                <a:latin typeface="Open Sans" panose="020B0606030504020204" pitchFamily="34" charset="0"/>
              </a:rPr>
            </a:br>
            <a:r>
              <a:rPr lang="en-US" sz="2000" b="0" i="0" dirty="0">
                <a:solidFill>
                  <a:schemeClr val="tx1">
                    <a:lumMod val="85000"/>
                  </a:schemeClr>
                </a:solidFill>
                <a:effectLst/>
                <a:latin typeface="Open Sans" panose="020B0606030504020204" pitchFamily="34" charset="0"/>
              </a:rPr>
              <a:t>To receive </a:t>
            </a:r>
            <a:r>
              <a:rPr lang="en-US" sz="2000" b="1" i="0" dirty="0">
                <a:solidFill>
                  <a:schemeClr val="tx1">
                    <a:lumMod val="85000"/>
                  </a:schemeClr>
                </a:solidFill>
                <a:effectLst/>
                <a:latin typeface="Open Sans" panose="020B0606030504020204" pitchFamily="34" charset="0"/>
              </a:rPr>
              <a:t>user input</a:t>
            </a:r>
            <a:r>
              <a:rPr lang="en-US" sz="2000" b="0" i="0" dirty="0">
                <a:solidFill>
                  <a:schemeClr val="tx1">
                    <a:lumMod val="85000"/>
                  </a:schemeClr>
                </a:solidFill>
                <a:effectLst/>
                <a:latin typeface="Open Sans" panose="020B0606030504020204" pitchFamily="34" charset="0"/>
              </a:rPr>
              <a:t> in Java, we can use the </a:t>
            </a:r>
            <a:r>
              <a:rPr lang="en-US" sz="2000" b="0" i="0" dirty="0">
                <a:solidFill>
                  <a:srgbClr val="00B0F0"/>
                </a:solidFill>
                <a:effectLst/>
                <a:latin typeface="Open Sans" panose="020B0606030504020204" pitchFamily="34" charset="0"/>
              </a:rPr>
              <a:t>Scanner</a:t>
            </a:r>
            <a:r>
              <a:rPr lang="en-US" sz="2000" b="0" i="0" dirty="0">
                <a:solidFill>
                  <a:schemeClr val="tx1">
                    <a:lumMod val="85000"/>
                  </a:schemeClr>
                </a:solidFill>
                <a:effectLst/>
                <a:latin typeface="Open Sans" panose="020B0606030504020204" pitchFamily="34" charset="0"/>
              </a:rPr>
              <a:t> object.  It is in </a:t>
            </a:r>
            <a:r>
              <a:rPr lang="en-US" sz="2000" b="0" i="0" dirty="0" err="1">
                <a:solidFill>
                  <a:srgbClr val="00B0F0"/>
                </a:solidFill>
                <a:effectLst/>
                <a:latin typeface="Open Sans" panose="020B0606030504020204" pitchFamily="34" charset="0"/>
              </a:rPr>
              <a:t>java.util</a:t>
            </a:r>
            <a:r>
              <a:rPr lang="en-US" sz="2000" b="0" i="0" dirty="0">
                <a:solidFill>
                  <a:srgbClr val="00B0F0"/>
                </a:solidFill>
                <a:effectLst/>
                <a:latin typeface="Open Sans" panose="020B0606030504020204" pitchFamily="34" charset="0"/>
              </a:rPr>
              <a:t> package</a:t>
            </a:r>
            <a:r>
              <a:rPr lang="en-US" sz="2000" b="0" i="0" dirty="0">
                <a:solidFill>
                  <a:schemeClr val="tx1">
                    <a:lumMod val="85000"/>
                  </a:schemeClr>
                </a:solidFill>
                <a:effectLst/>
                <a:latin typeface="Open Sans" panose="020B0606030504020204" pitchFamily="34" charset="0"/>
              </a:rPr>
              <a:t>, so we need to import it.</a:t>
            </a:r>
          </a:p>
          <a:p>
            <a:pPr algn="l" rtl="0"/>
            <a:endParaRPr lang="en-US" sz="2000" b="0" i="0" dirty="0">
              <a:solidFill>
                <a:schemeClr val="tx1">
                  <a:lumMod val="85000"/>
                </a:schemeClr>
              </a:solidFill>
              <a:effectLst/>
              <a:latin typeface="Open Sans" panose="020B0606030504020204" pitchFamily="34" charset="0"/>
            </a:endParaRPr>
          </a:p>
          <a:p>
            <a:pPr marL="342900" indent="-342900">
              <a:buFont typeface="Arial" panose="020B0604020202020204" pitchFamily="34" charset="0"/>
              <a:buChar char="•"/>
            </a:pPr>
            <a:endParaRPr lang="en-US" dirty="0">
              <a:solidFill>
                <a:schemeClr val="tx1">
                  <a:lumMod val="85000"/>
                </a:schemeClr>
              </a:solidFill>
              <a:latin typeface="Open Sans" panose="020B0606030504020204" pitchFamily="34" charset="0"/>
            </a:endParaRPr>
          </a:p>
        </p:txBody>
      </p:sp>
      <p:pic>
        <p:nvPicPr>
          <p:cNvPr id="4" name="Picture 3">
            <a:extLst>
              <a:ext uri="{FF2B5EF4-FFF2-40B4-BE49-F238E27FC236}">
                <a16:creationId xmlns:a16="http://schemas.microsoft.com/office/drawing/2014/main" id="{7C9F3104-C66F-0189-6D64-A0BDCF1B495F}"/>
              </a:ext>
            </a:extLst>
          </p:cNvPr>
          <p:cNvPicPr>
            <a:picLocks noChangeAspect="1"/>
          </p:cNvPicPr>
          <p:nvPr/>
        </p:nvPicPr>
        <p:blipFill>
          <a:blip r:embed="rId2"/>
          <a:stretch>
            <a:fillRect/>
          </a:stretch>
        </p:blipFill>
        <p:spPr>
          <a:xfrm>
            <a:off x="6294728" y="827507"/>
            <a:ext cx="5748445" cy="4143375"/>
          </a:xfrm>
          <a:prstGeom prst="rect">
            <a:avLst/>
          </a:prstGeom>
        </p:spPr>
      </p:pic>
      <p:sp>
        <p:nvSpPr>
          <p:cNvPr id="8" name="TextBox 7">
            <a:extLst>
              <a:ext uri="{FF2B5EF4-FFF2-40B4-BE49-F238E27FC236}">
                <a16:creationId xmlns:a16="http://schemas.microsoft.com/office/drawing/2014/main" id="{ECD506A8-B7B8-3E79-FA2D-BD62C204B827}"/>
              </a:ext>
            </a:extLst>
          </p:cNvPr>
          <p:cNvSpPr txBox="1"/>
          <p:nvPr/>
        </p:nvSpPr>
        <p:spPr>
          <a:xfrm>
            <a:off x="167780" y="5603252"/>
            <a:ext cx="11774725" cy="1138773"/>
          </a:xfrm>
          <a:prstGeom prst="rect">
            <a:avLst/>
          </a:prstGeom>
          <a:noFill/>
        </p:spPr>
        <p:txBody>
          <a:bodyPr wrap="square">
            <a:spAutoFit/>
          </a:bodyPr>
          <a:lstStyle/>
          <a:p>
            <a:r>
              <a:rPr lang="en-US" sz="1600" i="1" dirty="0">
                <a:latin typeface="Open Sans" panose="020B0606030504020204" pitchFamily="34" charset="0"/>
                <a:ea typeface="Open Sans" panose="020B0606030504020204" pitchFamily="34" charset="0"/>
                <a:cs typeface="Open Sans" panose="020B0606030504020204" pitchFamily="34" charset="0"/>
              </a:rPr>
              <a:t>** Note:  this method of interacting with a user is a temporary method for the purpose of being able to receive user input and is not the recommended way in live, production code to interact with users.  We will learn additional ways later on.</a:t>
            </a:r>
          </a:p>
          <a:p>
            <a:pPr marL="342900" indent="-342900">
              <a:buFont typeface="Arial" panose="020B0604020202020204" pitchFamily="34" charset="0"/>
              <a:buChar char="•"/>
            </a:pPr>
            <a:endParaRPr lang="en-US" dirty="0"/>
          </a:p>
          <a:p>
            <a:pPr algn="l" rtl="0"/>
            <a:r>
              <a:rPr lang="en-US" dirty="0">
                <a:solidFill>
                  <a:schemeClr val="tx1">
                    <a:lumMod val="85000"/>
                  </a:schemeClr>
                </a:solidFill>
                <a:latin typeface="Open Sans" panose="020B0606030504020204" pitchFamily="34" charset="0"/>
                <a:hlinkClick r:id="rId3"/>
              </a:rPr>
              <a:t>Content Link in LMS</a:t>
            </a:r>
            <a:endParaRPr lang="en-US" b="0" i="0" dirty="0">
              <a:solidFill>
                <a:schemeClr val="tx1">
                  <a:lumMod val="85000"/>
                </a:schemeClr>
              </a:solidFill>
              <a:effectLst/>
              <a:latin typeface="Open Sans" panose="020B0606030504020204" pitchFamily="34" charset="0"/>
            </a:endParaRPr>
          </a:p>
        </p:txBody>
      </p:sp>
    </p:spTree>
    <p:extLst>
      <p:ext uri="{BB962C8B-B14F-4D97-AF65-F5344CB8AC3E}">
        <p14:creationId xmlns:p14="http://schemas.microsoft.com/office/powerpoint/2010/main" val="18851584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9E906CD-110B-9D01-732C-2F21759B0265}"/>
              </a:ext>
            </a:extLst>
          </p:cNvPr>
          <p:cNvSpPr txBox="1"/>
          <p:nvPr/>
        </p:nvSpPr>
        <p:spPr>
          <a:xfrm>
            <a:off x="341603" y="50541"/>
            <a:ext cx="11449344" cy="461665"/>
          </a:xfrm>
          <a:prstGeom prst="rect">
            <a:avLst/>
          </a:prstGeom>
          <a:noFill/>
        </p:spPr>
        <p:txBody>
          <a:bodyPr wrap="square">
            <a:spAutoFit/>
          </a:bodyPr>
          <a:lstStyle/>
          <a:p>
            <a:pPr algn="l"/>
            <a:r>
              <a:rPr lang="en-US" sz="2400" b="1" dirty="0">
                <a:solidFill>
                  <a:srgbClr val="00B050"/>
                </a:solidFill>
                <a:latin typeface="Open Sans" panose="020B0606030504020204" pitchFamily="34" charset="0"/>
              </a:rPr>
              <a:t>Coding Challenge</a:t>
            </a:r>
            <a:endParaRPr lang="en-US" sz="2400" b="1" dirty="0">
              <a:solidFill>
                <a:srgbClr val="00B050"/>
              </a:solidFill>
              <a:effectLst/>
              <a:latin typeface="Open Sans" panose="020B0606030504020204" pitchFamily="34" charset="0"/>
            </a:endParaRPr>
          </a:p>
        </p:txBody>
      </p:sp>
      <p:sp>
        <p:nvSpPr>
          <p:cNvPr id="5" name="TextBox 4">
            <a:extLst>
              <a:ext uri="{FF2B5EF4-FFF2-40B4-BE49-F238E27FC236}">
                <a16:creationId xmlns:a16="http://schemas.microsoft.com/office/drawing/2014/main" id="{9DB63145-E59C-9501-8AA5-4E6AC5C0D40F}"/>
              </a:ext>
            </a:extLst>
          </p:cNvPr>
          <p:cNvSpPr txBox="1"/>
          <p:nvPr/>
        </p:nvSpPr>
        <p:spPr>
          <a:xfrm>
            <a:off x="240935" y="539403"/>
            <a:ext cx="11449344" cy="677108"/>
          </a:xfrm>
          <a:prstGeom prst="rect">
            <a:avLst/>
          </a:prstGeom>
          <a:noFill/>
        </p:spPr>
        <p:txBody>
          <a:bodyPr wrap="square">
            <a:spAutoFit/>
          </a:bodyPr>
          <a:lstStyle/>
          <a:p>
            <a:pPr algn="l" rtl="0"/>
            <a:endParaRPr lang="en-US" sz="2000" b="0" i="0" dirty="0">
              <a:solidFill>
                <a:schemeClr val="tx1">
                  <a:lumMod val="85000"/>
                </a:schemeClr>
              </a:solidFill>
              <a:effectLst/>
              <a:latin typeface="Open Sans" panose="020B0606030504020204" pitchFamily="34" charset="0"/>
            </a:endParaRPr>
          </a:p>
          <a:p>
            <a:pPr marL="342900" indent="-342900">
              <a:buFont typeface="Arial" panose="020B0604020202020204" pitchFamily="34" charset="0"/>
              <a:buChar char="•"/>
            </a:pPr>
            <a:endParaRPr lang="en-US" dirty="0">
              <a:solidFill>
                <a:schemeClr val="tx1">
                  <a:lumMod val="85000"/>
                </a:schemeClr>
              </a:solidFill>
              <a:latin typeface="Open Sans" panose="020B0606030504020204" pitchFamily="34" charset="0"/>
            </a:endParaRPr>
          </a:p>
        </p:txBody>
      </p:sp>
      <p:pic>
        <p:nvPicPr>
          <p:cNvPr id="3" name="Picture 2">
            <a:extLst>
              <a:ext uri="{FF2B5EF4-FFF2-40B4-BE49-F238E27FC236}">
                <a16:creationId xmlns:a16="http://schemas.microsoft.com/office/drawing/2014/main" id="{49B9E586-0F7D-D4D2-6C77-8141EF05DCB2}"/>
              </a:ext>
            </a:extLst>
          </p:cNvPr>
          <p:cNvPicPr>
            <a:picLocks noChangeAspect="1"/>
          </p:cNvPicPr>
          <p:nvPr/>
        </p:nvPicPr>
        <p:blipFill>
          <a:blip r:embed="rId2"/>
          <a:stretch>
            <a:fillRect/>
          </a:stretch>
        </p:blipFill>
        <p:spPr>
          <a:xfrm>
            <a:off x="5599768" y="490119"/>
            <a:ext cx="6090511" cy="5113133"/>
          </a:xfrm>
          <a:prstGeom prst="rect">
            <a:avLst/>
          </a:prstGeom>
        </p:spPr>
      </p:pic>
      <p:sp>
        <p:nvSpPr>
          <p:cNvPr id="7" name="TextBox 6">
            <a:extLst>
              <a:ext uri="{FF2B5EF4-FFF2-40B4-BE49-F238E27FC236}">
                <a16:creationId xmlns:a16="http://schemas.microsoft.com/office/drawing/2014/main" id="{0D7B1AC9-AF0D-D1E4-1224-879BDBE1A34A}"/>
              </a:ext>
            </a:extLst>
          </p:cNvPr>
          <p:cNvSpPr txBox="1"/>
          <p:nvPr/>
        </p:nvSpPr>
        <p:spPr>
          <a:xfrm>
            <a:off x="240935" y="539403"/>
            <a:ext cx="5258165" cy="4062651"/>
          </a:xfrm>
          <a:prstGeom prst="rect">
            <a:avLst/>
          </a:prstGeom>
          <a:noFill/>
        </p:spPr>
        <p:txBody>
          <a:bodyPr wrap="square">
            <a:spAutoFit/>
          </a:bodyPr>
          <a:lstStyle/>
          <a:p>
            <a:pPr algn="l" rtl="0"/>
            <a:r>
              <a:rPr lang="en-US" sz="2000" b="0" i="0" dirty="0">
                <a:solidFill>
                  <a:schemeClr val="tx1">
                    <a:lumMod val="85000"/>
                  </a:schemeClr>
                </a:solidFill>
                <a:effectLst/>
                <a:latin typeface="Open Sans" panose="020B0606030504020204" pitchFamily="34" charset="0"/>
              </a:rPr>
              <a:t>Try the coding challenge from the </a:t>
            </a:r>
            <a:r>
              <a:rPr lang="en-US" sz="2000" b="0" i="0" dirty="0">
                <a:solidFill>
                  <a:schemeClr val="tx1">
                    <a:lumMod val="85000"/>
                  </a:schemeClr>
                </a:solidFill>
                <a:effectLst/>
                <a:latin typeface="Open Sans" panose="020B0606030504020204" pitchFamily="34" charset="0"/>
                <a:hlinkClick r:id="rId3"/>
              </a:rPr>
              <a:t>User Input page</a:t>
            </a:r>
            <a:r>
              <a:rPr lang="en-US" sz="2000" b="0" i="0" dirty="0">
                <a:solidFill>
                  <a:schemeClr val="tx1">
                    <a:lumMod val="85000"/>
                  </a:schemeClr>
                </a:solidFill>
                <a:effectLst/>
                <a:latin typeface="Open Sans" panose="020B0606030504020204" pitchFamily="34" charset="0"/>
              </a:rPr>
              <a:t> in the LMS</a:t>
            </a:r>
          </a:p>
          <a:p>
            <a:pPr algn="l" rtl="0"/>
            <a:endParaRPr lang="en-US" sz="2000" dirty="0">
              <a:solidFill>
                <a:schemeClr val="tx1">
                  <a:lumMod val="85000"/>
                </a:schemeClr>
              </a:solidFill>
              <a:latin typeface="Open Sans" panose="020B0606030504020204" pitchFamily="34" charset="0"/>
            </a:endParaRPr>
          </a:p>
          <a:p>
            <a:pPr algn="l" rtl="0"/>
            <a:r>
              <a:rPr lang="en-US" sz="2000" b="0" i="0" dirty="0">
                <a:solidFill>
                  <a:schemeClr val="tx1">
                    <a:lumMod val="85000"/>
                  </a:schemeClr>
                </a:solidFill>
                <a:effectLst/>
                <a:latin typeface="Open Sans" panose="020B0606030504020204" pitchFamily="34" charset="0"/>
              </a:rPr>
              <a:t>Take the </a:t>
            </a:r>
            <a:r>
              <a:rPr lang="en-US" sz="2000" b="0" i="0" dirty="0">
                <a:solidFill>
                  <a:schemeClr val="tx1">
                    <a:lumMod val="85000"/>
                  </a:schemeClr>
                </a:solidFill>
                <a:effectLst/>
                <a:latin typeface="Open Sans" panose="020B0606030504020204" pitchFamily="34" charset="0"/>
                <a:hlinkClick r:id="rId4"/>
              </a:rPr>
              <a:t>login code example</a:t>
            </a:r>
            <a:r>
              <a:rPr lang="en-US" sz="2000" b="0" i="0" dirty="0">
                <a:solidFill>
                  <a:schemeClr val="tx1">
                    <a:lumMod val="85000"/>
                  </a:schemeClr>
                </a:solidFill>
                <a:effectLst/>
                <a:latin typeface="Open Sans" panose="020B0606030504020204" pitchFamily="34" charset="0"/>
              </a:rPr>
              <a:t> with while loop and enhance it</a:t>
            </a:r>
          </a:p>
          <a:p>
            <a:pPr algn="l" rtl="0"/>
            <a:endParaRPr lang="en-US" sz="2000" dirty="0">
              <a:solidFill>
                <a:schemeClr val="tx1">
                  <a:lumMod val="85000"/>
                </a:schemeClr>
              </a:solidFill>
              <a:latin typeface="Open Sans" panose="020B0606030504020204" pitchFamily="34" charset="0"/>
            </a:endParaRPr>
          </a:p>
          <a:p>
            <a:pPr algn="l" rtl="0"/>
            <a:r>
              <a:rPr lang="en-US" sz="2000" b="0" i="0" dirty="0">
                <a:solidFill>
                  <a:schemeClr val="tx1">
                    <a:lumMod val="85000"/>
                  </a:schemeClr>
                </a:solidFill>
                <a:effectLst/>
                <a:latin typeface="Open Sans" panose="020B0606030504020204" pitchFamily="34" charset="0"/>
              </a:rPr>
              <a:t>Add a </a:t>
            </a:r>
            <a:r>
              <a:rPr lang="en-US" sz="2000" b="0" i="0" dirty="0">
                <a:solidFill>
                  <a:srgbClr val="00B0F0"/>
                </a:solidFill>
                <a:effectLst/>
                <a:latin typeface="Open Sans" panose="020B0606030504020204" pitchFamily="34" charset="0"/>
              </a:rPr>
              <a:t>login retry attempt count</a:t>
            </a:r>
            <a:r>
              <a:rPr lang="en-US" sz="2000" b="0" i="0" dirty="0">
                <a:solidFill>
                  <a:schemeClr val="tx1">
                    <a:lumMod val="85000"/>
                  </a:schemeClr>
                </a:solidFill>
                <a:effectLst/>
                <a:latin typeface="Open Sans" panose="020B0606030504020204" pitchFamily="34" charset="0"/>
              </a:rPr>
              <a:t> that would enable the user to only enter the incorrect credentials a certain number of times before displaying a message like "You are locked out!" and ending the loop. </a:t>
            </a:r>
          </a:p>
          <a:p>
            <a:pPr algn="l" rtl="0"/>
            <a:r>
              <a:rPr lang="en-US" sz="2000" b="0" i="0" dirty="0">
                <a:solidFill>
                  <a:schemeClr val="tx1">
                    <a:lumMod val="85000"/>
                  </a:schemeClr>
                </a:solidFill>
                <a:effectLst/>
                <a:latin typeface="Open Sans" panose="020B0606030504020204" pitchFamily="34" charset="0"/>
              </a:rPr>
              <a:t> </a:t>
            </a:r>
          </a:p>
          <a:p>
            <a:pPr marL="342900" indent="-342900">
              <a:buFont typeface="Arial" panose="020B0604020202020204" pitchFamily="34" charset="0"/>
              <a:buChar char="•"/>
            </a:pPr>
            <a:endParaRPr lang="en-US" dirty="0">
              <a:solidFill>
                <a:schemeClr val="tx1">
                  <a:lumMod val="85000"/>
                </a:schemeClr>
              </a:solidFill>
              <a:latin typeface="Open Sans" panose="020B0606030504020204" pitchFamily="34" charset="0"/>
            </a:endParaRPr>
          </a:p>
        </p:txBody>
      </p:sp>
      <p:sp>
        <p:nvSpPr>
          <p:cNvPr id="10" name="TextBox 9">
            <a:extLst>
              <a:ext uri="{FF2B5EF4-FFF2-40B4-BE49-F238E27FC236}">
                <a16:creationId xmlns:a16="http://schemas.microsoft.com/office/drawing/2014/main" id="{C8C4555B-8EFA-1C02-2221-72E41215E9AF}"/>
              </a:ext>
            </a:extLst>
          </p:cNvPr>
          <p:cNvSpPr txBox="1"/>
          <p:nvPr/>
        </p:nvSpPr>
        <p:spPr>
          <a:xfrm>
            <a:off x="522213" y="6042830"/>
            <a:ext cx="9762689" cy="369332"/>
          </a:xfrm>
          <a:prstGeom prst="rect">
            <a:avLst/>
          </a:prstGeom>
          <a:noFill/>
        </p:spPr>
        <p:txBody>
          <a:bodyPr wrap="square">
            <a:spAutoFit/>
          </a:bodyPr>
          <a:lstStyle/>
          <a:p>
            <a:r>
              <a:rPr lang="en-US" dirty="0">
                <a:hlinkClick r:id="rId5"/>
              </a:rPr>
              <a:t>https://github.com/ckiefriter1/Java-Code-Examples/blob/main/src/user/input/Login.java</a:t>
            </a:r>
            <a:endParaRPr lang="en-US" dirty="0"/>
          </a:p>
        </p:txBody>
      </p:sp>
    </p:spTree>
    <p:extLst>
      <p:ext uri="{BB962C8B-B14F-4D97-AF65-F5344CB8AC3E}">
        <p14:creationId xmlns:p14="http://schemas.microsoft.com/office/powerpoint/2010/main" val="3562311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DFC7E9-54DD-38D7-0B9B-D34948D68CF9}"/>
              </a:ext>
            </a:extLst>
          </p:cNvPr>
          <p:cNvSpPr txBox="1"/>
          <p:nvPr/>
        </p:nvSpPr>
        <p:spPr>
          <a:xfrm>
            <a:off x="3948194" y="2621711"/>
            <a:ext cx="5141562" cy="1015663"/>
          </a:xfrm>
          <a:prstGeom prst="rect">
            <a:avLst/>
          </a:prstGeom>
          <a:noFill/>
        </p:spPr>
        <p:txBody>
          <a:bodyPr wrap="square">
            <a:spAutoFit/>
          </a:bodyPr>
          <a:lstStyle/>
          <a:p>
            <a:pPr algn="l"/>
            <a:r>
              <a:rPr lang="en-US" sz="6000" b="0" dirty="0">
                <a:solidFill>
                  <a:schemeClr val="tx1">
                    <a:lumMod val="75000"/>
                  </a:schemeClr>
                </a:solidFill>
                <a:effectLst/>
                <a:latin typeface="Open Sans" panose="020B0606030504020204" pitchFamily="34" charset="0"/>
              </a:rPr>
              <a:t>Appendix</a:t>
            </a:r>
          </a:p>
        </p:txBody>
      </p:sp>
    </p:spTree>
    <p:extLst>
      <p:ext uri="{BB962C8B-B14F-4D97-AF65-F5344CB8AC3E}">
        <p14:creationId xmlns:p14="http://schemas.microsoft.com/office/powerpoint/2010/main" val="23949621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DFC7E9-54DD-38D7-0B9B-D34948D68CF9}"/>
              </a:ext>
            </a:extLst>
          </p:cNvPr>
          <p:cNvSpPr txBox="1"/>
          <p:nvPr/>
        </p:nvSpPr>
        <p:spPr>
          <a:xfrm>
            <a:off x="1894669" y="2745699"/>
            <a:ext cx="9326104" cy="1015663"/>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0" b="0" i="0" u="none" strike="noStrike" kern="1200" cap="none" spc="0" normalizeH="0" baseline="0" noProof="0" dirty="0">
                <a:ln>
                  <a:noFill/>
                </a:ln>
                <a:solidFill>
                  <a:prstClr val="white">
                    <a:lumMod val="75000"/>
                  </a:prstClr>
                </a:solidFill>
                <a:effectLst/>
                <a:uLnTx/>
                <a:uFillTx/>
                <a:latin typeface="Open Sans" panose="020B0606030504020204" pitchFamily="34" charset="0"/>
                <a:ea typeface="+mn-ea"/>
                <a:cs typeface="+mn-cs"/>
              </a:rPr>
              <a:t>Boolean Operators</a:t>
            </a:r>
          </a:p>
        </p:txBody>
      </p:sp>
    </p:spTree>
    <p:extLst>
      <p:ext uri="{BB962C8B-B14F-4D97-AF65-F5344CB8AC3E}">
        <p14:creationId xmlns:p14="http://schemas.microsoft.com/office/powerpoint/2010/main" val="7631828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6B2E4B2-9556-220D-A265-44C9FD951EE6}"/>
              </a:ext>
            </a:extLst>
          </p:cNvPr>
          <p:cNvSpPr txBox="1"/>
          <p:nvPr/>
        </p:nvSpPr>
        <p:spPr>
          <a:xfrm>
            <a:off x="304154" y="6023187"/>
            <a:ext cx="6094602" cy="400110"/>
          </a:xfrm>
          <a:prstGeom prst="rect">
            <a:avLst/>
          </a:prstGeom>
          <a:noFill/>
        </p:spPr>
        <p:txBody>
          <a:bodyPr wrap="square">
            <a:spAutoFit/>
          </a:bodyPr>
          <a:lstStyle/>
          <a:p>
            <a:r>
              <a:rPr lang="en-US" sz="2000" b="0" i="0" dirty="0">
                <a:solidFill>
                  <a:srgbClr val="00B0F0"/>
                </a:solidFill>
                <a:effectLst/>
                <a:latin typeface="Open Sans" panose="020B0606030504020204" pitchFamily="34" charset="0"/>
                <a:hlinkClick r:id="rId2"/>
              </a:rPr>
              <a:t>Content Link in LMS</a:t>
            </a:r>
            <a:endParaRPr lang="en-US" sz="2000" b="0" i="0" dirty="0">
              <a:solidFill>
                <a:srgbClr val="00B0F0"/>
              </a:solidFill>
              <a:effectLst/>
              <a:latin typeface="Open Sans" panose="020B0606030504020204" pitchFamily="34" charset="0"/>
            </a:endParaRPr>
          </a:p>
        </p:txBody>
      </p:sp>
      <p:sp>
        <p:nvSpPr>
          <p:cNvPr id="6" name="TextBox 5">
            <a:extLst>
              <a:ext uri="{FF2B5EF4-FFF2-40B4-BE49-F238E27FC236}">
                <a16:creationId xmlns:a16="http://schemas.microsoft.com/office/drawing/2014/main" id="{DE3DBA5A-FA8E-46C6-1402-E5C7632F4CAD}"/>
              </a:ext>
            </a:extLst>
          </p:cNvPr>
          <p:cNvSpPr txBox="1"/>
          <p:nvPr/>
        </p:nvSpPr>
        <p:spPr>
          <a:xfrm>
            <a:off x="216336" y="148241"/>
            <a:ext cx="6094602" cy="461665"/>
          </a:xfrm>
          <a:prstGeom prst="rect">
            <a:avLst/>
          </a:prstGeom>
          <a:noFill/>
        </p:spPr>
        <p:txBody>
          <a:bodyPr wrap="square">
            <a:spAutoFit/>
          </a:bodyPr>
          <a:lstStyle/>
          <a:p>
            <a:r>
              <a:rPr lang="en-US" sz="2400" b="1" dirty="0">
                <a:solidFill>
                  <a:srgbClr val="00B050"/>
                </a:solidFill>
                <a:effectLst/>
                <a:latin typeface="Open Sans" panose="020B0606030504020204" pitchFamily="34" charset="0"/>
              </a:rPr>
              <a:t>Boolean Operators</a:t>
            </a:r>
            <a:endParaRPr lang="en-US" sz="2400" dirty="0"/>
          </a:p>
        </p:txBody>
      </p:sp>
      <p:sp>
        <p:nvSpPr>
          <p:cNvPr id="10" name="TextBox 9">
            <a:extLst>
              <a:ext uri="{FF2B5EF4-FFF2-40B4-BE49-F238E27FC236}">
                <a16:creationId xmlns:a16="http://schemas.microsoft.com/office/drawing/2014/main" id="{EA3D5ED0-1762-C438-DD7C-B32C5582A339}"/>
              </a:ext>
            </a:extLst>
          </p:cNvPr>
          <p:cNvSpPr txBox="1"/>
          <p:nvPr/>
        </p:nvSpPr>
        <p:spPr>
          <a:xfrm>
            <a:off x="216336" y="782518"/>
            <a:ext cx="7476369" cy="4708981"/>
          </a:xfrm>
          <a:prstGeom prst="rect">
            <a:avLst/>
          </a:prstGeom>
          <a:noFill/>
        </p:spPr>
        <p:txBody>
          <a:bodyPr wrap="square">
            <a:spAutoFit/>
          </a:bodyPr>
          <a:lstStyle/>
          <a:p>
            <a:r>
              <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Using programming to automate tasks means </a:t>
            </a:r>
            <a:r>
              <a:rPr lang="en-US" sz="2000" dirty="0">
                <a:solidFill>
                  <a:srgbClr val="00B0F0"/>
                </a:solidFill>
                <a:latin typeface="Open Sans" panose="020B0606030504020204" pitchFamily="34" charset="0"/>
                <a:ea typeface="Open Sans" panose="020B0606030504020204" pitchFamily="34" charset="0"/>
                <a:cs typeface="Open Sans" panose="020B0606030504020204" pitchFamily="34" charset="0"/>
              </a:rPr>
              <a:t>the computer needs a way to make decisions</a:t>
            </a:r>
            <a:r>
              <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 </a:t>
            </a:r>
          </a:p>
          <a:p>
            <a:endPar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endParaRPr>
          </a:p>
          <a:p>
            <a:r>
              <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Decisions require </a:t>
            </a:r>
            <a:r>
              <a:rPr lang="en-US" sz="2000" dirty="0">
                <a:solidFill>
                  <a:srgbClr val="00B0F0"/>
                </a:solidFill>
                <a:latin typeface="Open Sans" panose="020B0606030504020204" pitchFamily="34" charset="0"/>
                <a:ea typeface="Open Sans" panose="020B0606030504020204" pitchFamily="34" charset="0"/>
                <a:cs typeface="Open Sans" panose="020B0606030504020204" pitchFamily="34" charset="0"/>
              </a:rPr>
              <a:t>comparing and evaluating information available </a:t>
            </a:r>
            <a:r>
              <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and then deciding which way to proceed. </a:t>
            </a:r>
          </a:p>
          <a:p>
            <a:endPar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endParaRPr>
          </a:p>
          <a:p>
            <a:r>
              <a:rPr lang="en-US" sz="2000" dirty="0">
                <a:solidFill>
                  <a:srgbClr val="00B0F0"/>
                </a:solidFill>
                <a:latin typeface="Open Sans" panose="020B0606030504020204" pitchFamily="34" charset="0"/>
                <a:ea typeface="Open Sans" panose="020B0606030504020204" pitchFamily="34" charset="0"/>
                <a:cs typeface="Open Sans" panose="020B0606030504020204" pitchFamily="34" charset="0"/>
              </a:rPr>
              <a:t>Boolean values are essential in these comparisons. </a:t>
            </a:r>
            <a:r>
              <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With each decision we need the computer to make, we eventually answer in a yes or no manner - in Java, that yes or no is represented by:  </a:t>
            </a:r>
            <a:r>
              <a:rPr lang="en-US" sz="2000" dirty="0">
                <a:solidFill>
                  <a:srgbClr val="00B0F0"/>
                </a:solidFill>
                <a:latin typeface="Open Sans" panose="020B0606030504020204" pitchFamily="34" charset="0"/>
                <a:ea typeface="Open Sans" panose="020B0606030504020204" pitchFamily="34" charset="0"/>
                <a:cs typeface="Open Sans" panose="020B0606030504020204" pitchFamily="34" charset="0"/>
              </a:rPr>
              <a:t>true or false. </a:t>
            </a:r>
          </a:p>
          <a:p>
            <a:endParaRPr lang="en-US" sz="2000" dirty="0">
              <a:solidFill>
                <a:srgbClr val="00B0F0"/>
              </a:solidFill>
              <a:latin typeface="Open Sans" panose="020B0606030504020204" pitchFamily="34" charset="0"/>
              <a:ea typeface="Open Sans" panose="020B0606030504020204" pitchFamily="34" charset="0"/>
              <a:cs typeface="Open Sans" panose="020B0606030504020204" pitchFamily="34" charset="0"/>
            </a:endParaRPr>
          </a:p>
          <a:p>
            <a:r>
              <a:rPr lang="en-US" sz="200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The Java </a:t>
            </a:r>
            <a:r>
              <a:rPr lang="en-US" sz="2000" dirty="0">
                <a:solidFill>
                  <a:srgbClr val="00B0F0"/>
                </a:solidFill>
                <a:latin typeface="Open Sans" panose="020B0606030504020204" pitchFamily="34" charset="0"/>
                <a:ea typeface="Open Sans" panose="020B0606030504020204" pitchFamily="34" charset="0"/>
                <a:cs typeface="Open Sans" panose="020B0606030504020204" pitchFamily="34" charset="0"/>
              </a:rPr>
              <a:t>Boolean operator is also </a:t>
            </a:r>
            <a:r>
              <a:rPr lang="en-US" sz="2000">
                <a:solidFill>
                  <a:srgbClr val="00B0F0"/>
                </a:solidFill>
                <a:latin typeface="Open Sans" panose="020B0606030504020204" pitchFamily="34" charset="0"/>
                <a:ea typeface="Open Sans" panose="020B0606030504020204" pitchFamily="34" charset="0"/>
                <a:cs typeface="Open Sans" panose="020B0606030504020204" pitchFamily="34" charset="0"/>
              </a:rPr>
              <a:t>a data type</a:t>
            </a:r>
            <a:r>
              <a:rPr lang="en-US" sz="200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 </a:t>
            </a:r>
            <a:r>
              <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just like int, float, or char. It is used where the condition true or false is needed, where the answer needs to be either 1 or 0. 1 being true and 0 being false. </a:t>
            </a:r>
          </a:p>
        </p:txBody>
      </p:sp>
      <p:sp>
        <p:nvSpPr>
          <p:cNvPr id="12" name="TextBox 11">
            <a:extLst>
              <a:ext uri="{FF2B5EF4-FFF2-40B4-BE49-F238E27FC236}">
                <a16:creationId xmlns:a16="http://schemas.microsoft.com/office/drawing/2014/main" id="{18FCF58A-E768-0BFC-8A0B-3881F7F528D8}"/>
              </a:ext>
            </a:extLst>
          </p:cNvPr>
          <p:cNvSpPr txBox="1"/>
          <p:nvPr/>
        </p:nvSpPr>
        <p:spPr>
          <a:xfrm>
            <a:off x="7961152" y="1744316"/>
            <a:ext cx="3665523" cy="400110"/>
          </a:xfrm>
          <a:prstGeom prst="rect">
            <a:avLst/>
          </a:prstGeom>
          <a:noFill/>
        </p:spPr>
        <p:txBody>
          <a:bodyPr wrap="square">
            <a:spAutoFit/>
          </a:bodyPr>
          <a:lstStyle>
            <a:defPPr>
              <a:defRPr lang="en-US"/>
            </a:defPPr>
            <a:lvl1pPr>
              <a:defRPr sz="200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defRPr>
            </a:lvl1pPr>
          </a:lstStyle>
          <a:p>
            <a:r>
              <a:rPr lang="en-US" dirty="0"/>
              <a:t>List of Boolean operators:</a:t>
            </a:r>
            <a:endParaRPr lang="en-US" sz="1800" dirty="0"/>
          </a:p>
        </p:txBody>
      </p:sp>
      <p:graphicFrame>
        <p:nvGraphicFramePr>
          <p:cNvPr id="13" name="Table 13">
            <a:extLst>
              <a:ext uri="{FF2B5EF4-FFF2-40B4-BE49-F238E27FC236}">
                <a16:creationId xmlns:a16="http://schemas.microsoft.com/office/drawing/2014/main" id="{BB1305A0-0446-F701-7436-EA612090B033}"/>
              </a:ext>
            </a:extLst>
          </p:cNvPr>
          <p:cNvGraphicFramePr>
            <a:graphicFrameLocks noGrp="1"/>
          </p:cNvGraphicFramePr>
          <p:nvPr>
            <p:extLst>
              <p:ext uri="{D42A27DB-BD31-4B8C-83A1-F6EECF244321}">
                <p14:modId xmlns:p14="http://schemas.microsoft.com/office/powerpoint/2010/main" val="3603302571"/>
              </p:ext>
            </p:extLst>
          </p:nvPr>
        </p:nvGraphicFramePr>
        <p:xfrm>
          <a:off x="7897302" y="2227115"/>
          <a:ext cx="3729373" cy="2595880"/>
        </p:xfrm>
        <a:graphic>
          <a:graphicData uri="http://schemas.openxmlformats.org/drawingml/2006/table">
            <a:tbl>
              <a:tblPr firstRow="1" bandRow="1">
                <a:tableStyleId>{5C22544A-7EE6-4342-B048-85BDC9FD1C3A}</a:tableStyleId>
              </a:tblPr>
              <a:tblGrid>
                <a:gridCol w="1153952">
                  <a:extLst>
                    <a:ext uri="{9D8B030D-6E8A-4147-A177-3AD203B41FA5}">
                      <a16:colId xmlns:a16="http://schemas.microsoft.com/office/drawing/2014/main" val="2289409662"/>
                    </a:ext>
                  </a:extLst>
                </a:gridCol>
                <a:gridCol w="2575421">
                  <a:extLst>
                    <a:ext uri="{9D8B030D-6E8A-4147-A177-3AD203B41FA5}">
                      <a16:colId xmlns:a16="http://schemas.microsoft.com/office/drawing/2014/main" val="261623365"/>
                    </a:ext>
                  </a:extLst>
                </a:gridCol>
              </a:tblGrid>
              <a:tr h="370840">
                <a:tc>
                  <a:txBody>
                    <a:bodyPr/>
                    <a:lstStyle/>
                    <a:p>
                      <a:pPr algn="ctr"/>
                      <a:r>
                        <a:rPr lang="en-US" dirty="0">
                          <a:solidFill>
                            <a:srgbClr val="00B0F0"/>
                          </a:solidFill>
                        </a:rPr>
                        <a:t>Operator</a:t>
                      </a:r>
                    </a:p>
                  </a:txBody>
                  <a:tcPr>
                    <a:solidFill>
                      <a:schemeClr val="bg1"/>
                    </a:solidFill>
                  </a:tcPr>
                </a:tc>
                <a:tc>
                  <a:txBody>
                    <a:bodyPr/>
                    <a:lstStyle/>
                    <a:p>
                      <a:pPr algn="ctr"/>
                      <a:r>
                        <a:rPr lang="en-US" dirty="0">
                          <a:solidFill>
                            <a:srgbClr val="00B0F0"/>
                          </a:solidFill>
                        </a:rPr>
                        <a:t>Meaning</a:t>
                      </a:r>
                    </a:p>
                  </a:txBody>
                  <a:tcPr>
                    <a:solidFill>
                      <a:schemeClr val="bg1"/>
                    </a:solidFill>
                  </a:tcPr>
                </a:tc>
                <a:extLst>
                  <a:ext uri="{0D108BD9-81ED-4DB2-BD59-A6C34878D82A}">
                    <a16:rowId xmlns:a16="http://schemas.microsoft.com/office/drawing/2014/main" val="2306810534"/>
                  </a:ext>
                </a:extLst>
              </a:tr>
              <a:tr h="370840">
                <a:tc>
                  <a:txBody>
                    <a:bodyPr/>
                    <a:lstStyle/>
                    <a:p>
                      <a:pPr algn="ctr"/>
                      <a:r>
                        <a:rPr lang="en-US" dirty="0">
                          <a:solidFill>
                            <a:schemeClr val="tx1">
                              <a:lumMod val="85000"/>
                            </a:schemeClr>
                          </a:solidFill>
                        </a:rPr>
                        <a:t>&lt;</a:t>
                      </a:r>
                    </a:p>
                  </a:txBody>
                  <a:tcPr>
                    <a:solidFill>
                      <a:schemeClr val="bg1"/>
                    </a:solidFill>
                  </a:tcPr>
                </a:tc>
                <a:tc>
                  <a:txBody>
                    <a:bodyPr/>
                    <a:lstStyle/>
                    <a:p>
                      <a:r>
                        <a:rPr lang="en-US" sz="1800" dirty="0">
                          <a:solidFill>
                            <a:schemeClr val="tx1">
                              <a:lumMod val="85000"/>
                            </a:schemeClr>
                          </a:solidFill>
                        </a:rPr>
                        <a:t>Less than</a:t>
                      </a:r>
                      <a:endParaRPr lang="en-US" dirty="0">
                        <a:solidFill>
                          <a:schemeClr val="tx1">
                            <a:lumMod val="85000"/>
                          </a:schemeClr>
                        </a:solidFill>
                      </a:endParaRPr>
                    </a:p>
                  </a:txBody>
                  <a:tcPr>
                    <a:solidFill>
                      <a:schemeClr val="bg1"/>
                    </a:solidFill>
                  </a:tcPr>
                </a:tc>
                <a:extLst>
                  <a:ext uri="{0D108BD9-81ED-4DB2-BD59-A6C34878D82A}">
                    <a16:rowId xmlns:a16="http://schemas.microsoft.com/office/drawing/2014/main" val="3332196684"/>
                  </a:ext>
                </a:extLst>
              </a:tr>
              <a:tr h="370840">
                <a:tc>
                  <a:txBody>
                    <a:bodyPr/>
                    <a:lstStyle/>
                    <a:p>
                      <a:pPr algn="ctr"/>
                      <a:r>
                        <a:rPr lang="en-US" dirty="0">
                          <a:solidFill>
                            <a:schemeClr val="tx1">
                              <a:lumMod val="85000"/>
                            </a:schemeClr>
                          </a:solidFill>
                        </a:rPr>
                        <a:t>&gt;</a:t>
                      </a:r>
                    </a:p>
                  </a:txBody>
                  <a:tcPr>
                    <a:solidFill>
                      <a:schemeClr val="bg1"/>
                    </a:solidFill>
                  </a:tcPr>
                </a:tc>
                <a:tc>
                  <a:txBody>
                    <a:bodyPr/>
                    <a:lstStyle/>
                    <a:p>
                      <a:r>
                        <a:rPr lang="en-US" sz="1800" dirty="0">
                          <a:solidFill>
                            <a:schemeClr val="tx1">
                              <a:lumMod val="85000"/>
                            </a:schemeClr>
                          </a:solidFill>
                        </a:rPr>
                        <a:t>Greater than</a:t>
                      </a:r>
                      <a:endParaRPr lang="en-US" dirty="0">
                        <a:solidFill>
                          <a:schemeClr val="tx1">
                            <a:lumMod val="85000"/>
                          </a:schemeClr>
                        </a:solidFill>
                      </a:endParaRPr>
                    </a:p>
                  </a:txBody>
                  <a:tcPr>
                    <a:solidFill>
                      <a:schemeClr val="bg1"/>
                    </a:solidFill>
                  </a:tcPr>
                </a:tc>
                <a:extLst>
                  <a:ext uri="{0D108BD9-81ED-4DB2-BD59-A6C34878D82A}">
                    <a16:rowId xmlns:a16="http://schemas.microsoft.com/office/drawing/2014/main" val="3398480254"/>
                  </a:ext>
                </a:extLst>
              </a:tr>
              <a:tr h="370840">
                <a:tc>
                  <a:txBody>
                    <a:bodyPr/>
                    <a:lstStyle/>
                    <a:p>
                      <a:pPr algn="ctr"/>
                      <a:r>
                        <a:rPr lang="en-US" dirty="0">
                          <a:solidFill>
                            <a:schemeClr val="tx1">
                              <a:lumMod val="85000"/>
                            </a:schemeClr>
                          </a:solidFill>
                        </a:rPr>
                        <a:t>&lt;=</a:t>
                      </a:r>
                    </a:p>
                  </a:txBody>
                  <a:tcPr>
                    <a:solidFill>
                      <a:schemeClr val="bg1"/>
                    </a:solidFill>
                  </a:tcPr>
                </a:tc>
                <a:tc>
                  <a:txBody>
                    <a:bodyPr/>
                    <a:lstStyle/>
                    <a:p>
                      <a:r>
                        <a:rPr lang="en-US" sz="1800" dirty="0">
                          <a:solidFill>
                            <a:schemeClr val="tx1">
                              <a:lumMod val="85000"/>
                            </a:schemeClr>
                          </a:solidFill>
                        </a:rPr>
                        <a:t>Less than or equal to</a:t>
                      </a:r>
                      <a:endParaRPr lang="en-US" dirty="0">
                        <a:solidFill>
                          <a:schemeClr val="tx1">
                            <a:lumMod val="85000"/>
                          </a:schemeClr>
                        </a:solidFill>
                      </a:endParaRPr>
                    </a:p>
                  </a:txBody>
                  <a:tcPr>
                    <a:solidFill>
                      <a:schemeClr val="bg1"/>
                    </a:solidFill>
                  </a:tcPr>
                </a:tc>
                <a:extLst>
                  <a:ext uri="{0D108BD9-81ED-4DB2-BD59-A6C34878D82A}">
                    <a16:rowId xmlns:a16="http://schemas.microsoft.com/office/drawing/2014/main" val="483797930"/>
                  </a:ext>
                </a:extLst>
              </a:tr>
              <a:tr h="370840">
                <a:tc>
                  <a:txBody>
                    <a:bodyPr/>
                    <a:lstStyle/>
                    <a:p>
                      <a:pPr algn="ctr"/>
                      <a:r>
                        <a:rPr lang="en-US" dirty="0">
                          <a:solidFill>
                            <a:schemeClr val="tx1">
                              <a:lumMod val="85000"/>
                            </a:schemeClr>
                          </a:solidFill>
                        </a:rPr>
                        <a:t>&gt;=</a:t>
                      </a:r>
                    </a:p>
                  </a:txBody>
                  <a:tcPr>
                    <a:solidFill>
                      <a:schemeClr val="bg1"/>
                    </a:solidFill>
                  </a:tcPr>
                </a:tc>
                <a:tc>
                  <a:txBody>
                    <a:bodyPr/>
                    <a:lstStyle/>
                    <a:p>
                      <a:r>
                        <a:rPr lang="en-US" sz="1800" dirty="0">
                          <a:solidFill>
                            <a:schemeClr val="tx1">
                              <a:lumMod val="85000"/>
                            </a:schemeClr>
                          </a:solidFill>
                        </a:rPr>
                        <a:t>Greater than or equal to</a:t>
                      </a:r>
                      <a:endParaRPr lang="en-US" dirty="0">
                        <a:solidFill>
                          <a:schemeClr val="tx1">
                            <a:lumMod val="85000"/>
                          </a:schemeClr>
                        </a:solidFill>
                      </a:endParaRPr>
                    </a:p>
                  </a:txBody>
                  <a:tcPr>
                    <a:solidFill>
                      <a:schemeClr val="bg1"/>
                    </a:solidFill>
                  </a:tcPr>
                </a:tc>
                <a:extLst>
                  <a:ext uri="{0D108BD9-81ED-4DB2-BD59-A6C34878D82A}">
                    <a16:rowId xmlns:a16="http://schemas.microsoft.com/office/drawing/2014/main" val="2682126514"/>
                  </a:ext>
                </a:extLst>
              </a:tr>
              <a:tr h="370840">
                <a:tc>
                  <a:txBody>
                    <a:bodyPr/>
                    <a:lstStyle/>
                    <a:p>
                      <a:pPr algn="ctr"/>
                      <a:r>
                        <a:rPr lang="en-US" dirty="0">
                          <a:solidFill>
                            <a:schemeClr val="tx1">
                              <a:lumMod val="85000"/>
                            </a:schemeClr>
                          </a:solidFill>
                        </a:rPr>
                        <a:t>==</a:t>
                      </a:r>
                    </a:p>
                  </a:txBody>
                  <a:tcPr>
                    <a:solidFill>
                      <a:schemeClr val="bg1"/>
                    </a:solidFill>
                  </a:tcPr>
                </a:tc>
                <a:tc>
                  <a:txBody>
                    <a:bodyPr/>
                    <a:lstStyle/>
                    <a:p>
                      <a:r>
                        <a:rPr lang="en-US" sz="1800" dirty="0">
                          <a:solidFill>
                            <a:schemeClr val="tx1">
                              <a:lumMod val="85000"/>
                            </a:schemeClr>
                          </a:solidFill>
                        </a:rPr>
                        <a:t>Equal (type matters)</a:t>
                      </a:r>
                      <a:endParaRPr lang="en-US" dirty="0">
                        <a:solidFill>
                          <a:schemeClr val="tx1">
                            <a:lumMod val="85000"/>
                          </a:schemeClr>
                        </a:solidFill>
                      </a:endParaRPr>
                    </a:p>
                  </a:txBody>
                  <a:tcPr>
                    <a:solidFill>
                      <a:schemeClr val="bg1"/>
                    </a:solidFill>
                  </a:tcPr>
                </a:tc>
                <a:extLst>
                  <a:ext uri="{0D108BD9-81ED-4DB2-BD59-A6C34878D82A}">
                    <a16:rowId xmlns:a16="http://schemas.microsoft.com/office/drawing/2014/main" val="2313429792"/>
                  </a:ext>
                </a:extLst>
              </a:tr>
              <a:tr h="370840">
                <a:tc>
                  <a:txBody>
                    <a:bodyPr/>
                    <a:lstStyle/>
                    <a:p>
                      <a:pPr algn="ctr"/>
                      <a:r>
                        <a:rPr lang="en-US" dirty="0">
                          <a:solidFill>
                            <a:schemeClr val="tx1">
                              <a:lumMod val="85000"/>
                            </a:schemeClr>
                          </a:solidFill>
                        </a:rPr>
                        <a:t>!=</a:t>
                      </a:r>
                    </a:p>
                  </a:txBody>
                  <a:tcPr>
                    <a:solidFill>
                      <a:schemeClr val="bg1"/>
                    </a:solidFill>
                  </a:tcPr>
                </a:tc>
                <a:tc>
                  <a:txBody>
                    <a:bodyPr/>
                    <a:lstStyle/>
                    <a:p>
                      <a:r>
                        <a:rPr lang="en-US" dirty="0">
                          <a:solidFill>
                            <a:schemeClr val="tx1">
                              <a:lumMod val="85000"/>
                            </a:schemeClr>
                          </a:solidFill>
                        </a:rPr>
                        <a:t>Not Equal</a:t>
                      </a:r>
                    </a:p>
                  </a:txBody>
                  <a:tcPr>
                    <a:solidFill>
                      <a:schemeClr val="bg1"/>
                    </a:solidFill>
                  </a:tcPr>
                </a:tc>
                <a:extLst>
                  <a:ext uri="{0D108BD9-81ED-4DB2-BD59-A6C34878D82A}">
                    <a16:rowId xmlns:a16="http://schemas.microsoft.com/office/drawing/2014/main" val="2694563809"/>
                  </a:ext>
                </a:extLst>
              </a:tr>
            </a:tbl>
          </a:graphicData>
        </a:graphic>
      </p:graphicFrame>
    </p:spTree>
    <p:extLst>
      <p:ext uri="{BB962C8B-B14F-4D97-AF65-F5344CB8AC3E}">
        <p14:creationId xmlns:p14="http://schemas.microsoft.com/office/powerpoint/2010/main" val="39952794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DFC7E9-54DD-38D7-0B9B-D34948D68CF9}"/>
              </a:ext>
            </a:extLst>
          </p:cNvPr>
          <p:cNvSpPr txBox="1"/>
          <p:nvPr/>
        </p:nvSpPr>
        <p:spPr>
          <a:xfrm>
            <a:off x="1894669" y="2745699"/>
            <a:ext cx="9326104" cy="1015663"/>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0" b="0" i="0" u="none" strike="noStrike" kern="1200" cap="none" spc="0" normalizeH="0" baseline="0" noProof="0" dirty="0">
                <a:ln>
                  <a:noFill/>
                </a:ln>
                <a:solidFill>
                  <a:prstClr val="white">
                    <a:lumMod val="75000"/>
                  </a:prstClr>
                </a:solidFill>
                <a:effectLst/>
                <a:uLnTx/>
                <a:uFillTx/>
                <a:latin typeface="Open Sans" panose="020B0606030504020204" pitchFamily="34" charset="0"/>
                <a:ea typeface="+mn-ea"/>
                <a:cs typeface="+mn-cs"/>
              </a:rPr>
              <a:t>Conditional Logic</a:t>
            </a:r>
          </a:p>
        </p:txBody>
      </p:sp>
    </p:spTree>
    <p:extLst>
      <p:ext uri="{BB962C8B-B14F-4D97-AF65-F5344CB8AC3E}">
        <p14:creationId xmlns:p14="http://schemas.microsoft.com/office/powerpoint/2010/main" val="3674287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A190F0E-2F97-FB1D-4C12-99BD52A45698}"/>
              </a:ext>
            </a:extLst>
          </p:cNvPr>
          <p:cNvSpPr txBox="1"/>
          <p:nvPr/>
        </p:nvSpPr>
        <p:spPr>
          <a:xfrm>
            <a:off x="169723" y="781274"/>
            <a:ext cx="11852554" cy="338554"/>
          </a:xfrm>
          <a:prstGeom prst="rect">
            <a:avLst/>
          </a:prstGeom>
          <a:noFill/>
        </p:spPr>
        <p:txBody>
          <a:bodyPr wrap="square">
            <a:spAutoFit/>
          </a:bodyPr>
          <a:lstStyle/>
          <a:p>
            <a:pPr algn="l"/>
            <a:r>
              <a:rPr lang="en-US" sz="1600" b="1" i="0" dirty="0">
                <a:solidFill>
                  <a:srgbClr val="00B0F0"/>
                </a:solidFill>
                <a:effectLst/>
                <a:latin typeface="Open Sans" panose="020B0606030504020204" pitchFamily="34" charset="0"/>
              </a:rPr>
              <a:t>if Statement</a:t>
            </a:r>
            <a:r>
              <a:rPr lang="en-US" sz="1600" b="0" i="0" dirty="0">
                <a:solidFill>
                  <a:srgbClr val="00B0F0"/>
                </a:solidFill>
                <a:effectLst/>
                <a:latin typeface="Open Sans" panose="020B0606030504020204" pitchFamily="34" charset="0"/>
              </a:rPr>
              <a:t> </a:t>
            </a:r>
          </a:p>
        </p:txBody>
      </p:sp>
      <p:sp>
        <p:nvSpPr>
          <p:cNvPr id="6" name="TextBox 5">
            <a:extLst>
              <a:ext uri="{FF2B5EF4-FFF2-40B4-BE49-F238E27FC236}">
                <a16:creationId xmlns:a16="http://schemas.microsoft.com/office/drawing/2014/main" id="{59E906CD-110B-9D01-732C-2F21759B0265}"/>
              </a:ext>
            </a:extLst>
          </p:cNvPr>
          <p:cNvSpPr txBox="1"/>
          <p:nvPr/>
        </p:nvSpPr>
        <p:spPr>
          <a:xfrm>
            <a:off x="100972" y="167416"/>
            <a:ext cx="6094854" cy="461665"/>
          </a:xfrm>
          <a:prstGeom prst="rect">
            <a:avLst/>
          </a:prstGeom>
          <a:noFill/>
        </p:spPr>
        <p:txBody>
          <a:bodyPr wrap="square">
            <a:spAutoFit/>
          </a:bodyPr>
          <a:lstStyle/>
          <a:p>
            <a:pPr algn="l"/>
            <a:r>
              <a:rPr lang="en-US" sz="2400" b="1" dirty="0">
                <a:solidFill>
                  <a:srgbClr val="00B050"/>
                </a:solidFill>
                <a:latin typeface="Open Sans" panose="020B0606030504020204" pitchFamily="34" charset="0"/>
              </a:rPr>
              <a:t>i</a:t>
            </a:r>
            <a:r>
              <a:rPr lang="en-US" sz="2400" b="1" dirty="0">
                <a:solidFill>
                  <a:srgbClr val="00B050"/>
                </a:solidFill>
                <a:effectLst/>
                <a:latin typeface="Open Sans" panose="020B0606030504020204" pitchFamily="34" charset="0"/>
              </a:rPr>
              <a:t>f </a:t>
            </a:r>
            <a:r>
              <a:rPr lang="en-US" sz="2400" b="1" dirty="0">
                <a:solidFill>
                  <a:srgbClr val="00B050"/>
                </a:solidFill>
                <a:effectLst/>
                <a:latin typeface="Open Sans" panose="020B0606030504020204" pitchFamily="34" charset="0"/>
                <a:sym typeface="Wingdings" panose="05000000000000000000" pitchFamily="2" charset="2"/>
              </a:rPr>
              <a:t> else Conditionals</a:t>
            </a:r>
            <a:endParaRPr lang="en-US" sz="2400" b="1" dirty="0">
              <a:solidFill>
                <a:srgbClr val="00B050"/>
              </a:solidFill>
              <a:effectLst/>
              <a:latin typeface="Open Sans" panose="020B0606030504020204" pitchFamily="34" charset="0"/>
            </a:endParaRPr>
          </a:p>
        </p:txBody>
      </p:sp>
      <p:sp>
        <p:nvSpPr>
          <p:cNvPr id="5" name="TextBox 4">
            <a:extLst>
              <a:ext uri="{FF2B5EF4-FFF2-40B4-BE49-F238E27FC236}">
                <a16:creationId xmlns:a16="http://schemas.microsoft.com/office/drawing/2014/main" id="{4722EB52-7FBD-AEF3-6771-A0B77E13744B}"/>
              </a:ext>
            </a:extLst>
          </p:cNvPr>
          <p:cNvSpPr txBox="1"/>
          <p:nvPr/>
        </p:nvSpPr>
        <p:spPr>
          <a:xfrm>
            <a:off x="716799" y="1093074"/>
            <a:ext cx="9955635" cy="861774"/>
          </a:xfrm>
          <a:prstGeom prst="rect">
            <a:avLst/>
          </a:prstGeom>
          <a:noFill/>
        </p:spPr>
        <p:txBody>
          <a:bodyPr wrap="square">
            <a:spAutoFit/>
          </a:bodyPr>
          <a:lstStyle/>
          <a:p>
            <a:r>
              <a:rPr lang="en-US" sz="1600" dirty="0">
                <a:solidFill>
                  <a:schemeClr val="tx1">
                    <a:lumMod val="85000"/>
                  </a:schemeClr>
                </a:solidFill>
                <a:latin typeface="Arial" panose="020B0604020202020204" pitchFamily="34" charset="0"/>
                <a:cs typeface="Arial" panose="020B0604020202020204" pitchFamily="34" charset="0"/>
              </a:rPr>
              <a:t>if (</a:t>
            </a:r>
            <a:r>
              <a:rPr lang="en-US" sz="1600" i="1" dirty="0">
                <a:solidFill>
                  <a:schemeClr val="bg1">
                    <a:lumMod val="65000"/>
                    <a:lumOff val="35000"/>
                  </a:schemeClr>
                </a:solidFill>
                <a:latin typeface="Arial" panose="020B0604020202020204" pitchFamily="34" charset="0"/>
                <a:cs typeface="Arial" panose="020B0604020202020204" pitchFamily="34" charset="0"/>
              </a:rPr>
              <a:t>/*Boolean Expression - </a:t>
            </a:r>
            <a:r>
              <a:rPr lang="en-US" sz="1400" i="1" dirty="0">
                <a:solidFill>
                  <a:schemeClr val="bg1">
                    <a:lumMod val="65000"/>
                    <a:lumOff val="35000"/>
                  </a:schemeClr>
                </a:solidFill>
                <a:latin typeface="Arial" panose="020B0604020202020204" pitchFamily="34" charset="0"/>
                <a:cs typeface="Arial" panose="020B0604020202020204" pitchFamily="34" charset="0"/>
              </a:rPr>
              <a:t>Conditional expression that results in a Boolean value</a:t>
            </a:r>
            <a:r>
              <a:rPr lang="en-US" sz="1600" i="1" dirty="0">
                <a:solidFill>
                  <a:schemeClr val="bg1">
                    <a:lumMod val="65000"/>
                    <a:lumOff val="35000"/>
                  </a:schemeClr>
                </a:solidFill>
                <a:latin typeface="Arial" panose="020B0604020202020204" pitchFamily="34" charset="0"/>
                <a:cs typeface="Arial" panose="020B0604020202020204" pitchFamily="34" charset="0"/>
              </a:rPr>
              <a:t>*/</a:t>
            </a:r>
            <a:r>
              <a:rPr lang="en-US" sz="1600" dirty="0">
                <a:solidFill>
                  <a:schemeClr val="tx1">
                    <a:lumMod val="85000"/>
                  </a:schemeClr>
                </a:solidFill>
                <a:latin typeface="Arial" panose="020B0604020202020204" pitchFamily="34" charset="0"/>
                <a:cs typeface="Arial" panose="020B0604020202020204" pitchFamily="34" charset="0"/>
              </a:rPr>
              <a:t>) {</a:t>
            </a:r>
          </a:p>
          <a:p>
            <a:r>
              <a:rPr lang="en-US" sz="1600" dirty="0">
                <a:solidFill>
                  <a:schemeClr val="tx1">
                    <a:lumMod val="85000"/>
                  </a:schemeClr>
                </a:solidFill>
                <a:latin typeface="Arial" panose="020B0604020202020204" pitchFamily="34" charset="0"/>
                <a:cs typeface="Arial" panose="020B0604020202020204" pitchFamily="34" charset="0"/>
              </a:rPr>
              <a:t>   </a:t>
            </a:r>
            <a:r>
              <a:rPr lang="en-US" sz="1600" i="1" dirty="0">
                <a:solidFill>
                  <a:schemeClr val="bg1">
                    <a:lumMod val="65000"/>
                    <a:lumOff val="35000"/>
                  </a:schemeClr>
                </a:solidFill>
                <a:latin typeface="Arial" panose="020B0604020202020204" pitchFamily="34" charset="0"/>
                <a:cs typeface="Arial" panose="020B0604020202020204" pitchFamily="34" charset="0"/>
              </a:rPr>
              <a:t>//code to run if Boolean expression in parentheses evaluates to true</a:t>
            </a:r>
          </a:p>
          <a:p>
            <a:r>
              <a:rPr lang="en-US" sz="1600" dirty="0">
                <a:solidFill>
                  <a:schemeClr val="tx1">
                    <a:lumMod val="85000"/>
                  </a:schemeClr>
                </a:solidFill>
                <a:latin typeface="Arial" panose="020B0604020202020204" pitchFamily="34" charset="0"/>
                <a:cs typeface="Arial" panose="020B0604020202020204" pitchFamily="34" charset="0"/>
              </a:rPr>
              <a:t>}</a:t>
            </a:r>
          </a:p>
        </p:txBody>
      </p:sp>
      <p:sp>
        <p:nvSpPr>
          <p:cNvPr id="7" name="TextBox 6">
            <a:extLst>
              <a:ext uri="{FF2B5EF4-FFF2-40B4-BE49-F238E27FC236}">
                <a16:creationId xmlns:a16="http://schemas.microsoft.com/office/drawing/2014/main" id="{2F8EFB88-7117-DB08-F164-0D4DDE8F4760}"/>
              </a:ext>
            </a:extLst>
          </p:cNvPr>
          <p:cNvSpPr txBox="1"/>
          <p:nvPr/>
        </p:nvSpPr>
        <p:spPr>
          <a:xfrm>
            <a:off x="169723" y="2259134"/>
            <a:ext cx="11852554" cy="338554"/>
          </a:xfrm>
          <a:prstGeom prst="rect">
            <a:avLst/>
          </a:prstGeom>
          <a:noFill/>
        </p:spPr>
        <p:txBody>
          <a:bodyPr wrap="square">
            <a:spAutoFit/>
          </a:bodyPr>
          <a:lstStyle/>
          <a:p>
            <a:pPr algn="l"/>
            <a:r>
              <a:rPr lang="en-US" sz="1600" b="1" dirty="0">
                <a:solidFill>
                  <a:srgbClr val="00B0F0"/>
                </a:solidFill>
                <a:latin typeface="Open Sans" panose="020B0606030504020204" pitchFamily="34" charset="0"/>
              </a:rPr>
              <a:t>i</a:t>
            </a:r>
            <a:r>
              <a:rPr lang="en-US" sz="1600" b="1" i="0" dirty="0">
                <a:solidFill>
                  <a:srgbClr val="00B0F0"/>
                </a:solidFill>
                <a:effectLst/>
                <a:latin typeface="Open Sans" panose="020B0606030504020204" pitchFamily="34" charset="0"/>
              </a:rPr>
              <a:t>f </a:t>
            </a:r>
            <a:r>
              <a:rPr lang="en-US" sz="1600" b="1" i="0" dirty="0">
                <a:solidFill>
                  <a:srgbClr val="00B0F0"/>
                </a:solidFill>
                <a:effectLst/>
                <a:latin typeface="Open Sans" panose="020B0606030504020204" pitchFamily="34" charset="0"/>
                <a:sym typeface="Wingdings" panose="05000000000000000000" pitchFamily="2" charset="2"/>
              </a:rPr>
              <a:t></a:t>
            </a:r>
            <a:r>
              <a:rPr lang="en-US" sz="1600" b="1" i="0" dirty="0">
                <a:solidFill>
                  <a:srgbClr val="00B0F0"/>
                </a:solidFill>
                <a:effectLst/>
                <a:latin typeface="Open Sans" panose="020B0606030504020204" pitchFamily="34" charset="0"/>
              </a:rPr>
              <a:t> else Statement</a:t>
            </a:r>
            <a:r>
              <a:rPr lang="en-US" sz="1600" b="0" i="0" dirty="0">
                <a:solidFill>
                  <a:srgbClr val="00B0F0"/>
                </a:solidFill>
                <a:effectLst/>
                <a:latin typeface="Open Sans" panose="020B0606030504020204" pitchFamily="34" charset="0"/>
              </a:rPr>
              <a:t> </a:t>
            </a:r>
          </a:p>
        </p:txBody>
      </p:sp>
      <p:sp>
        <p:nvSpPr>
          <p:cNvPr id="8" name="TextBox 7">
            <a:extLst>
              <a:ext uri="{FF2B5EF4-FFF2-40B4-BE49-F238E27FC236}">
                <a16:creationId xmlns:a16="http://schemas.microsoft.com/office/drawing/2014/main" id="{FA061E8C-5A3E-8D93-0FF8-7C9A1D14FB3F}"/>
              </a:ext>
            </a:extLst>
          </p:cNvPr>
          <p:cNvSpPr txBox="1"/>
          <p:nvPr/>
        </p:nvSpPr>
        <p:spPr>
          <a:xfrm>
            <a:off x="716798" y="2559584"/>
            <a:ext cx="9955635" cy="1354217"/>
          </a:xfrm>
          <a:prstGeom prst="rect">
            <a:avLst/>
          </a:prstGeom>
          <a:noFill/>
        </p:spPr>
        <p:txBody>
          <a:bodyPr wrap="square">
            <a:spAutoFit/>
          </a:bodyPr>
          <a:lstStyle/>
          <a:p>
            <a:r>
              <a:rPr lang="en-US" sz="1600" dirty="0">
                <a:solidFill>
                  <a:schemeClr val="tx1">
                    <a:lumMod val="85000"/>
                  </a:schemeClr>
                </a:solidFill>
                <a:latin typeface="Arial" panose="020B0604020202020204" pitchFamily="34" charset="0"/>
                <a:cs typeface="Arial" panose="020B0604020202020204" pitchFamily="34" charset="0"/>
              </a:rPr>
              <a:t>if (</a:t>
            </a:r>
            <a:r>
              <a:rPr lang="en-US" sz="1600" i="1" dirty="0">
                <a:solidFill>
                  <a:schemeClr val="bg1">
                    <a:lumMod val="65000"/>
                    <a:lumOff val="35000"/>
                  </a:schemeClr>
                </a:solidFill>
                <a:latin typeface="Arial" panose="020B0604020202020204" pitchFamily="34" charset="0"/>
                <a:cs typeface="Arial" panose="020B0604020202020204" pitchFamily="34" charset="0"/>
              </a:rPr>
              <a:t>/*Boolean Expression #1*/</a:t>
            </a:r>
            <a:r>
              <a:rPr lang="en-US" sz="1600" dirty="0">
                <a:solidFill>
                  <a:schemeClr val="tx1">
                    <a:lumMod val="85000"/>
                  </a:schemeClr>
                </a:solidFill>
                <a:latin typeface="Arial" panose="020B0604020202020204" pitchFamily="34" charset="0"/>
                <a:cs typeface="Arial" panose="020B0604020202020204" pitchFamily="34" charset="0"/>
              </a:rPr>
              <a:t>) {</a:t>
            </a:r>
          </a:p>
          <a:p>
            <a:r>
              <a:rPr lang="en-US" sz="1600" dirty="0">
                <a:solidFill>
                  <a:schemeClr val="tx1">
                    <a:lumMod val="85000"/>
                  </a:schemeClr>
                </a:solidFill>
                <a:latin typeface="Arial" panose="020B0604020202020204" pitchFamily="34" charset="0"/>
                <a:cs typeface="Arial" panose="020B0604020202020204" pitchFamily="34" charset="0"/>
              </a:rPr>
              <a:t>   </a:t>
            </a:r>
            <a:r>
              <a:rPr lang="en-US" sz="1600" i="1" dirty="0">
                <a:solidFill>
                  <a:schemeClr val="bg1">
                    <a:lumMod val="65000"/>
                    <a:lumOff val="35000"/>
                  </a:schemeClr>
                </a:solidFill>
                <a:latin typeface="Arial" panose="020B0604020202020204" pitchFamily="34" charset="0"/>
                <a:cs typeface="Arial" panose="020B0604020202020204" pitchFamily="34" charset="0"/>
              </a:rPr>
              <a:t>//code to run if Boolean expression #1 in parentheses evaluates to </a:t>
            </a:r>
            <a:r>
              <a:rPr lang="en-US" sz="1600" i="1" dirty="0">
                <a:solidFill>
                  <a:srgbClr val="00B0F0"/>
                </a:solidFill>
                <a:latin typeface="Arial" panose="020B0604020202020204" pitchFamily="34" charset="0"/>
                <a:cs typeface="Arial" panose="020B0604020202020204" pitchFamily="34" charset="0"/>
              </a:rPr>
              <a:t>true</a:t>
            </a:r>
          </a:p>
          <a:p>
            <a:r>
              <a:rPr lang="en-US" sz="1600" dirty="0">
                <a:solidFill>
                  <a:schemeClr val="tx1">
                    <a:lumMod val="85000"/>
                  </a:schemeClr>
                </a:solidFill>
                <a:latin typeface="Arial" panose="020B0604020202020204" pitchFamily="34" charset="0"/>
                <a:cs typeface="Arial" panose="020B0604020202020204" pitchFamily="34" charset="0"/>
              </a:rPr>
              <a:t>} else {</a:t>
            </a:r>
          </a:p>
          <a:p>
            <a:r>
              <a:rPr lang="en-US" sz="1600" dirty="0">
                <a:solidFill>
                  <a:schemeClr val="tx1">
                    <a:lumMod val="85000"/>
                  </a:schemeClr>
                </a:solidFill>
                <a:latin typeface="Arial" panose="020B0604020202020204" pitchFamily="34" charset="0"/>
                <a:cs typeface="Arial" panose="020B0604020202020204" pitchFamily="34" charset="0"/>
              </a:rPr>
              <a:t>   </a:t>
            </a:r>
            <a:r>
              <a:rPr lang="en-US" sz="1600" i="1" dirty="0">
                <a:solidFill>
                  <a:schemeClr val="bg1">
                    <a:lumMod val="65000"/>
                    <a:lumOff val="35000"/>
                  </a:schemeClr>
                </a:solidFill>
                <a:latin typeface="Arial" panose="020B0604020202020204" pitchFamily="34" charset="0"/>
                <a:cs typeface="Arial" panose="020B0604020202020204" pitchFamily="34" charset="0"/>
              </a:rPr>
              <a:t>//code to run if Boolean expression #1 in parentheses evaluates to </a:t>
            </a:r>
            <a:r>
              <a:rPr lang="en-US" sz="1600" i="1" dirty="0">
                <a:solidFill>
                  <a:srgbClr val="00B0F0"/>
                </a:solidFill>
                <a:latin typeface="Arial" panose="020B0604020202020204" pitchFamily="34" charset="0"/>
                <a:cs typeface="Arial" panose="020B0604020202020204" pitchFamily="34" charset="0"/>
              </a:rPr>
              <a:t>false</a:t>
            </a:r>
          </a:p>
          <a:p>
            <a:r>
              <a:rPr lang="en-US" sz="1600" i="1" dirty="0">
                <a:solidFill>
                  <a:schemeClr val="tx1">
                    <a:lumMod val="85000"/>
                  </a:schemeClr>
                </a:solidFill>
                <a:latin typeface="Arial" panose="020B0604020202020204" pitchFamily="34" charset="0"/>
                <a:cs typeface="Arial" panose="020B0604020202020204" pitchFamily="34" charset="0"/>
              </a:rPr>
              <a:t>}</a:t>
            </a:r>
          </a:p>
        </p:txBody>
      </p:sp>
      <p:sp>
        <p:nvSpPr>
          <p:cNvPr id="9" name="TextBox 8">
            <a:extLst>
              <a:ext uri="{FF2B5EF4-FFF2-40B4-BE49-F238E27FC236}">
                <a16:creationId xmlns:a16="http://schemas.microsoft.com/office/drawing/2014/main" id="{EA1B1EA7-B605-1137-AF6A-C16DE5D15BCD}"/>
              </a:ext>
            </a:extLst>
          </p:cNvPr>
          <p:cNvSpPr txBox="1"/>
          <p:nvPr/>
        </p:nvSpPr>
        <p:spPr>
          <a:xfrm>
            <a:off x="169723" y="4315834"/>
            <a:ext cx="11852554" cy="338554"/>
          </a:xfrm>
          <a:prstGeom prst="rect">
            <a:avLst/>
          </a:prstGeom>
          <a:noFill/>
        </p:spPr>
        <p:txBody>
          <a:bodyPr wrap="square">
            <a:spAutoFit/>
          </a:bodyPr>
          <a:lstStyle/>
          <a:p>
            <a:pPr algn="l"/>
            <a:r>
              <a:rPr lang="en-US" sz="1600" b="1" dirty="0">
                <a:solidFill>
                  <a:srgbClr val="00B0F0"/>
                </a:solidFill>
                <a:latin typeface="Open Sans" panose="020B0606030504020204" pitchFamily="34" charset="0"/>
              </a:rPr>
              <a:t>i</a:t>
            </a:r>
            <a:r>
              <a:rPr lang="en-US" sz="1600" b="1" i="0" dirty="0">
                <a:solidFill>
                  <a:srgbClr val="00B0F0"/>
                </a:solidFill>
                <a:effectLst/>
                <a:latin typeface="Open Sans" panose="020B0606030504020204" pitchFamily="34" charset="0"/>
              </a:rPr>
              <a:t>f </a:t>
            </a:r>
            <a:r>
              <a:rPr lang="en-US" sz="1600" b="1" i="0" dirty="0">
                <a:solidFill>
                  <a:srgbClr val="00B0F0"/>
                </a:solidFill>
                <a:effectLst/>
                <a:latin typeface="Open Sans" panose="020B0606030504020204" pitchFamily="34" charset="0"/>
                <a:sym typeface="Wingdings" panose="05000000000000000000" pitchFamily="2" charset="2"/>
              </a:rPr>
              <a:t></a:t>
            </a:r>
            <a:r>
              <a:rPr lang="en-US" sz="1600" b="1" i="0" dirty="0">
                <a:solidFill>
                  <a:srgbClr val="00B0F0"/>
                </a:solidFill>
                <a:effectLst/>
                <a:latin typeface="Open Sans" panose="020B0606030504020204" pitchFamily="34" charset="0"/>
              </a:rPr>
              <a:t> else if </a:t>
            </a:r>
            <a:r>
              <a:rPr lang="en-US" sz="1600" b="1" i="0" dirty="0">
                <a:solidFill>
                  <a:srgbClr val="00B0F0"/>
                </a:solidFill>
                <a:effectLst/>
                <a:latin typeface="Open Sans" panose="020B0606030504020204" pitchFamily="34" charset="0"/>
                <a:sym typeface="Wingdings" panose="05000000000000000000" pitchFamily="2" charset="2"/>
              </a:rPr>
              <a:t></a:t>
            </a:r>
            <a:r>
              <a:rPr lang="en-US" sz="1600" b="1" i="0" dirty="0">
                <a:solidFill>
                  <a:srgbClr val="00B0F0"/>
                </a:solidFill>
                <a:effectLst/>
                <a:latin typeface="Open Sans" panose="020B0606030504020204" pitchFamily="34" charset="0"/>
              </a:rPr>
              <a:t> else Statement</a:t>
            </a:r>
            <a:r>
              <a:rPr lang="en-US" sz="1600" b="0" i="0" dirty="0">
                <a:solidFill>
                  <a:srgbClr val="00B0F0"/>
                </a:solidFill>
                <a:effectLst/>
                <a:latin typeface="Open Sans" panose="020B0606030504020204" pitchFamily="34" charset="0"/>
              </a:rPr>
              <a:t> </a:t>
            </a:r>
          </a:p>
        </p:txBody>
      </p:sp>
      <p:sp>
        <p:nvSpPr>
          <p:cNvPr id="10" name="TextBox 9">
            <a:extLst>
              <a:ext uri="{FF2B5EF4-FFF2-40B4-BE49-F238E27FC236}">
                <a16:creationId xmlns:a16="http://schemas.microsoft.com/office/drawing/2014/main" id="{5FE0F0B4-AC6B-987F-CA51-A4E6DE70DBB8}"/>
              </a:ext>
            </a:extLst>
          </p:cNvPr>
          <p:cNvSpPr txBox="1"/>
          <p:nvPr/>
        </p:nvSpPr>
        <p:spPr>
          <a:xfrm>
            <a:off x="716798" y="4676456"/>
            <a:ext cx="9955635" cy="1846659"/>
          </a:xfrm>
          <a:prstGeom prst="rect">
            <a:avLst/>
          </a:prstGeom>
          <a:noFill/>
        </p:spPr>
        <p:txBody>
          <a:bodyPr wrap="square">
            <a:spAutoFit/>
          </a:bodyPr>
          <a:lstStyle/>
          <a:p>
            <a:r>
              <a:rPr lang="en-US" sz="1600" dirty="0">
                <a:solidFill>
                  <a:schemeClr val="tx1">
                    <a:lumMod val="85000"/>
                  </a:schemeClr>
                </a:solidFill>
                <a:latin typeface="Arial" panose="020B0604020202020204" pitchFamily="34" charset="0"/>
                <a:cs typeface="Arial" panose="020B0604020202020204" pitchFamily="34" charset="0"/>
              </a:rPr>
              <a:t>if (</a:t>
            </a:r>
            <a:r>
              <a:rPr lang="en-US" sz="1600" i="1" dirty="0">
                <a:solidFill>
                  <a:schemeClr val="bg1">
                    <a:lumMod val="65000"/>
                    <a:lumOff val="35000"/>
                  </a:schemeClr>
                </a:solidFill>
                <a:latin typeface="Arial" panose="020B0604020202020204" pitchFamily="34" charset="0"/>
                <a:cs typeface="Arial" panose="020B0604020202020204" pitchFamily="34" charset="0"/>
              </a:rPr>
              <a:t>/*Boolean Expression #1*/</a:t>
            </a:r>
            <a:r>
              <a:rPr lang="en-US" sz="1600" dirty="0">
                <a:solidFill>
                  <a:schemeClr val="tx1">
                    <a:lumMod val="85000"/>
                  </a:schemeClr>
                </a:solidFill>
                <a:latin typeface="Arial" panose="020B0604020202020204" pitchFamily="34" charset="0"/>
                <a:cs typeface="Arial" panose="020B0604020202020204" pitchFamily="34" charset="0"/>
              </a:rPr>
              <a:t>) {</a:t>
            </a:r>
          </a:p>
          <a:p>
            <a:r>
              <a:rPr lang="en-US" sz="1600" dirty="0">
                <a:solidFill>
                  <a:schemeClr val="tx1">
                    <a:lumMod val="85000"/>
                  </a:schemeClr>
                </a:solidFill>
                <a:latin typeface="Arial" panose="020B0604020202020204" pitchFamily="34" charset="0"/>
                <a:cs typeface="Arial" panose="020B0604020202020204" pitchFamily="34" charset="0"/>
              </a:rPr>
              <a:t>     </a:t>
            </a:r>
            <a:r>
              <a:rPr lang="en-US" sz="1600" i="1" dirty="0">
                <a:solidFill>
                  <a:schemeClr val="bg1">
                    <a:lumMod val="65000"/>
                    <a:lumOff val="35000"/>
                  </a:schemeClr>
                </a:solidFill>
                <a:latin typeface="Arial" panose="020B0604020202020204" pitchFamily="34" charset="0"/>
                <a:cs typeface="Arial" panose="020B0604020202020204" pitchFamily="34" charset="0"/>
              </a:rPr>
              <a:t>//code to run if Boolean expression #1 in parentheses evaluates to </a:t>
            </a:r>
            <a:r>
              <a:rPr lang="en-US" sz="1600" i="1" dirty="0">
                <a:solidFill>
                  <a:srgbClr val="00B0F0"/>
                </a:solidFill>
                <a:latin typeface="Arial" panose="020B0604020202020204" pitchFamily="34" charset="0"/>
                <a:cs typeface="Arial" panose="020B0604020202020204" pitchFamily="34" charset="0"/>
              </a:rPr>
              <a:t>true</a:t>
            </a:r>
          </a:p>
          <a:p>
            <a:r>
              <a:rPr lang="en-US" sz="1600" dirty="0">
                <a:solidFill>
                  <a:schemeClr val="tx1">
                    <a:lumMod val="85000"/>
                  </a:schemeClr>
                </a:solidFill>
                <a:latin typeface="Arial" panose="020B0604020202020204" pitchFamily="34" charset="0"/>
                <a:cs typeface="Arial" panose="020B0604020202020204" pitchFamily="34" charset="0"/>
              </a:rPr>
              <a:t>} else if (</a:t>
            </a:r>
            <a:r>
              <a:rPr lang="en-US" sz="1600" i="1" dirty="0">
                <a:solidFill>
                  <a:schemeClr val="bg1">
                    <a:lumMod val="65000"/>
                    <a:lumOff val="35000"/>
                  </a:schemeClr>
                </a:solidFill>
                <a:latin typeface="Arial" panose="020B0604020202020204" pitchFamily="34" charset="0"/>
                <a:cs typeface="Arial" panose="020B0604020202020204" pitchFamily="34" charset="0"/>
              </a:rPr>
              <a:t>/*Boolean Expression #2*/</a:t>
            </a:r>
            <a:r>
              <a:rPr lang="en-US" sz="1600" dirty="0">
                <a:solidFill>
                  <a:schemeClr val="tx1">
                    <a:lumMod val="85000"/>
                  </a:schemeClr>
                </a:solidFill>
                <a:latin typeface="Arial" panose="020B0604020202020204" pitchFamily="34" charset="0"/>
                <a:cs typeface="Arial" panose="020B0604020202020204" pitchFamily="34" charset="0"/>
              </a:rPr>
              <a:t>) {</a:t>
            </a:r>
          </a:p>
          <a:p>
            <a:r>
              <a:rPr lang="en-US" sz="1600" dirty="0">
                <a:solidFill>
                  <a:schemeClr val="tx1">
                    <a:lumMod val="85000"/>
                  </a:schemeClr>
                </a:solidFill>
                <a:latin typeface="Arial" panose="020B0604020202020204" pitchFamily="34" charset="0"/>
                <a:cs typeface="Arial" panose="020B0604020202020204" pitchFamily="34" charset="0"/>
              </a:rPr>
              <a:t>     </a:t>
            </a:r>
            <a:r>
              <a:rPr lang="en-US" sz="1600" i="1" dirty="0">
                <a:solidFill>
                  <a:schemeClr val="bg1">
                    <a:lumMod val="65000"/>
                    <a:lumOff val="35000"/>
                  </a:schemeClr>
                </a:solidFill>
                <a:latin typeface="Arial" panose="020B0604020202020204" pitchFamily="34" charset="0"/>
                <a:cs typeface="Arial" panose="020B0604020202020204" pitchFamily="34" charset="0"/>
              </a:rPr>
              <a:t>//code to run if Boolean expression #2 in parentheses evaluates to </a:t>
            </a:r>
            <a:r>
              <a:rPr lang="en-US" sz="1600" i="1" dirty="0">
                <a:solidFill>
                  <a:srgbClr val="00B0F0"/>
                </a:solidFill>
                <a:latin typeface="Arial" panose="020B0604020202020204" pitchFamily="34" charset="0"/>
                <a:cs typeface="Arial" panose="020B0604020202020204" pitchFamily="34" charset="0"/>
              </a:rPr>
              <a:t>true</a:t>
            </a:r>
          </a:p>
          <a:p>
            <a:r>
              <a:rPr lang="en-US" sz="1600" dirty="0">
                <a:solidFill>
                  <a:schemeClr val="tx1">
                    <a:lumMod val="85000"/>
                  </a:schemeClr>
                </a:solidFill>
                <a:latin typeface="Arial" panose="020B0604020202020204" pitchFamily="34" charset="0"/>
                <a:cs typeface="Arial" panose="020B0604020202020204" pitchFamily="34" charset="0"/>
              </a:rPr>
              <a:t>} else {</a:t>
            </a:r>
          </a:p>
          <a:p>
            <a:r>
              <a:rPr lang="en-US" sz="1600" dirty="0">
                <a:solidFill>
                  <a:schemeClr val="tx1">
                    <a:lumMod val="85000"/>
                  </a:schemeClr>
                </a:solidFill>
                <a:latin typeface="Arial" panose="020B0604020202020204" pitchFamily="34" charset="0"/>
                <a:cs typeface="Arial" panose="020B0604020202020204" pitchFamily="34" charset="0"/>
              </a:rPr>
              <a:t>     </a:t>
            </a:r>
            <a:r>
              <a:rPr lang="en-US" sz="1600" i="1" dirty="0">
                <a:solidFill>
                  <a:schemeClr val="bg1">
                    <a:lumMod val="65000"/>
                    <a:lumOff val="35000"/>
                  </a:schemeClr>
                </a:solidFill>
                <a:latin typeface="Arial" panose="020B0604020202020204" pitchFamily="34" charset="0"/>
                <a:cs typeface="Arial" panose="020B0604020202020204" pitchFamily="34" charset="0"/>
              </a:rPr>
              <a:t>//code to run if Boolean expression #1 &amp; #2 in parentheses evaluates to </a:t>
            </a:r>
            <a:r>
              <a:rPr lang="en-US" sz="1600" i="1" dirty="0">
                <a:solidFill>
                  <a:srgbClr val="00B0F0"/>
                </a:solidFill>
                <a:latin typeface="Arial" panose="020B0604020202020204" pitchFamily="34" charset="0"/>
                <a:cs typeface="Arial" panose="020B0604020202020204" pitchFamily="34" charset="0"/>
              </a:rPr>
              <a:t>false</a:t>
            </a:r>
          </a:p>
          <a:p>
            <a:r>
              <a:rPr lang="en-US" sz="1600" dirty="0">
                <a:solidFill>
                  <a:schemeClr val="tx1">
                    <a:lumMod val="85000"/>
                  </a:schemeClr>
                </a:solidFill>
                <a:latin typeface="Arial" panose="020B0604020202020204" pitchFamily="34" charset="0"/>
                <a:cs typeface="Arial" panose="020B0604020202020204" pitchFamily="34" charset="0"/>
              </a:rPr>
              <a:t>}</a:t>
            </a:r>
          </a:p>
        </p:txBody>
      </p:sp>
      <p:pic>
        <p:nvPicPr>
          <p:cNvPr id="12" name="Picture 11">
            <a:extLst>
              <a:ext uri="{FF2B5EF4-FFF2-40B4-BE49-F238E27FC236}">
                <a16:creationId xmlns:a16="http://schemas.microsoft.com/office/drawing/2014/main" id="{BC86969A-DE0A-FA6D-2E0B-7566AF411A68}"/>
              </a:ext>
            </a:extLst>
          </p:cNvPr>
          <p:cNvPicPr>
            <a:picLocks noChangeAspect="1"/>
          </p:cNvPicPr>
          <p:nvPr/>
        </p:nvPicPr>
        <p:blipFill>
          <a:blip r:embed="rId2"/>
          <a:stretch>
            <a:fillRect/>
          </a:stretch>
        </p:blipFill>
        <p:spPr>
          <a:xfrm>
            <a:off x="8264389" y="1515413"/>
            <a:ext cx="3616431" cy="3539303"/>
          </a:xfrm>
          <a:prstGeom prst="rect">
            <a:avLst/>
          </a:prstGeom>
        </p:spPr>
      </p:pic>
    </p:spTree>
    <p:extLst>
      <p:ext uri="{BB962C8B-B14F-4D97-AF65-F5344CB8AC3E}">
        <p14:creationId xmlns:p14="http://schemas.microsoft.com/office/powerpoint/2010/main" val="34727602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9E906CD-110B-9D01-732C-2F21759B0265}"/>
              </a:ext>
            </a:extLst>
          </p:cNvPr>
          <p:cNvSpPr txBox="1"/>
          <p:nvPr/>
        </p:nvSpPr>
        <p:spPr>
          <a:xfrm>
            <a:off x="100972" y="167416"/>
            <a:ext cx="6094854" cy="461665"/>
          </a:xfrm>
          <a:prstGeom prst="rect">
            <a:avLst/>
          </a:prstGeom>
          <a:noFill/>
        </p:spPr>
        <p:txBody>
          <a:bodyPr wrap="square">
            <a:spAutoFit/>
          </a:bodyPr>
          <a:lstStyle/>
          <a:p>
            <a:pPr algn="l"/>
            <a:r>
              <a:rPr lang="en-US" sz="2400" b="1" dirty="0">
                <a:solidFill>
                  <a:srgbClr val="00B050"/>
                </a:solidFill>
                <a:latin typeface="Open Sans" panose="020B0606030504020204" pitchFamily="34" charset="0"/>
              </a:rPr>
              <a:t>switch Statement</a:t>
            </a:r>
            <a:endParaRPr lang="en-US" sz="2400" b="1" dirty="0">
              <a:solidFill>
                <a:srgbClr val="00B050"/>
              </a:solidFill>
              <a:effectLst/>
              <a:latin typeface="Open Sans" panose="020B0606030504020204" pitchFamily="34" charset="0"/>
            </a:endParaRPr>
          </a:p>
        </p:txBody>
      </p:sp>
      <p:sp>
        <p:nvSpPr>
          <p:cNvPr id="4" name="TextBox 3">
            <a:extLst>
              <a:ext uri="{FF2B5EF4-FFF2-40B4-BE49-F238E27FC236}">
                <a16:creationId xmlns:a16="http://schemas.microsoft.com/office/drawing/2014/main" id="{C0B26727-0F97-5A73-B4ED-6BE65E07E5DB}"/>
              </a:ext>
            </a:extLst>
          </p:cNvPr>
          <p:cNvSpPr txBox="1"/>
          <p:nvPr/>
        </p:nvSpPr>
        <p:spPr>
          <a:xfrm>
            <a:off x="287323" y="834191"/>
            <a:ext cx="5541977" cy="2862322"/>
          </a:xfrm>
          <a:prstGeom prst="rect">
            <a:avLst/>
          </a:prstGeom>
          <a:noFill/>
        </p:spPr>
        <p:txBody>
          <a:bodyPr wrap="square">
            <a:spAutoFit/>
          </a:bodyPr>
          <a:lstStyle/>
          <a:p>
            <a:r>
              <a:rPr lang="en-US" sz="2000" dirty="0">
                <a:latin typeface="Open Sans" panose="020B0606030504020204" pitchFamily="34" charset="0"/>
                <a:ea typeface="Open Sans" panose="020B0606030504020204" pitchFamily="34" charset="0"/>
                <a:cs typeface="Open Sans" panose="020B0606030504020204" pitchFamily="34" charset="0"/>
              </a:rPr>
              <a:t>There is also another programming construct we can use to create logical paths with multiple options in a similar fashion. </a:t>
            </a:r>
          </a:p>
          <a:p>
            <a:endParaRPr lang="en-US" sz="2000" dirty="0">
              <a:latin typeface="Open Sans" panose="020B0606030504020204" pitchFamily="34" charset="0"/>
              <a:ea typeface="Open Sans" panose="020B0606030504020204" pitchFamily="34" charset="0"/>
              <a:cs typeface="Open Sans" panose="020B0606030504020204" pitchFamily="34" charset="0"/>
            </a:endParaRPr>
          </a:p>
          <a:p>
            <a:r>
              <a:rPr lang="en-US" sz="2000" dirty="0">
                <a:latin typeface="Open Sans" panose="020B0606030504020204" pitchFamily="34" charset="0"/>
                <a:ea typeface="Open Sans" panose="020B0606030504020204" pitchFamily="34" charset="0"/>
                <a:cs typeface="Open Sans" panose="020B0606030504020204" pitchFamily="34" charset="0"/>
              </a:rPr>
              <a:t>This construct is called a </a:t>
            </a:r>
            <a:r>
              <a:rPr lang="en-US" sz="2000" dirty="0">
                <a:solidFill>
                  <a:srgbClr val="00B0F0"/>
                </a:solidFill>
                <a:latin typeface="Open Sans" panose="020B0606030504020204" pitchFamily="34" charset="0"/>
                <a:ea typeface="Open Sans" panose="020B0606030504020204" pitchFamily="34" charset="0"/>
                <a:cs typeface="Open Sans" panose="020B0606030504020204" pitchFamily="34" charset="0"/>
              </a:rPr>
              <a:t>switch statement </a:t>
            </a:r>
            <a:r>
              <a:rPr lang="en-US" sz="2000" dirty="0">
                <a:latin typeface="Open Sans" panose="020B0606030504020204" pitchFamily="34" charset="0"/>
                <a:ea typeface="Open Sans" panose="020B0606030504020204" pitchFamily="34" charset="0"/>
                <a:cs typeface="Open Sans" panose="020B0606030504020204" pitchFamily="34" charset="0"/>
              </a:rPr>
              <a:t>and is used to </a:t>
            </a:r>
            <a:r>
              <a:rPr lang="en-US" sz="2000" dirty="0">
                <a:solidFill>
                  <a:srgbClr val="00B0F0"/>
                </a:solidFill>
                <a:latin typeface="Open Sans" panose="020B0606030504020204" pitchFamily="34" charset="0"/>
                <a:ea typeface="Open Sans" panose="020B0606030504020204" pitchFamily="34" charset="0"/>
                <a:cs typeface="Open Sans" panose="020B0606030504020204" pitchFamily="34" charset="0"/>
              </a:rPr>
              <a:t>evaluate a variable </a:t>
            </a:r>
            <a:r>
              <a:rPr lang="en-US" sz="2000" dirty="0">
                <a:latin typeface="Open Sans" panose="020B0606030504020204" pitchFamily="34" charset="0"/>
                <a:ea typeface="Open Sans" panose="020B0606030504020204" pitchFamily="34" charset="0"/>
                <a:cs typeface="Open Sans" panose="020B0606030504020204" pitchFamily="34" charset="0"/>
              </a:rPr>
              <a:t>and then </a:t>
            </a:r>
            <a:r>
              <a:rPr lang="en-US" sz="2000" dirty="0">
                <a:solidFill>
                  <a:srgbClr val="00B0F0"/>
                </a:solidFill>
                <a:latin typeface="Open Sans" panose="020B0606030504020204" pitchFamily="34" charset="0"/>
                <a:ea typeface="Open Sans" panose="020B0606030504020204" pitchFamily="34" charset="0"/>
                <a:cs typeface="Open Sans" panose="020B0606030504020204" pitchFamily="34" charset="0"/>
              </a:rPr>
              <a:t>provide multiple different code blocks that could be executed </a:t>
            </a:r>
            <a:r>
              <a:rPr lang="en-US" sz="2000" dirty="0">
                <a:latin typeface="Open Sans" panose="020B0606030504020204" pitchFamily="34" charset="0"/>
                <a:ea typeface="Open Sans" panose="020B0606030504020204" pitchFamily="34" charset="0"/>
                <a:cs typeface="Open Sans" panose="020B0606030504020204" pitchFamily="34" charset="0"/>
              </a:rPr>
              <a:t>based on the value of the variable. </a:t>
            </a:r>
          </a:p>
        </p:txBody>
      </p:sp>
      <p:pic>
        <p:nvPicPr>
          <p:cNvPr id="12" name="Picture 11">
            <a:extLst>
              <a:ext uri="{FF2B5EF4-FFF2-40B4-BE49-F238E27FC236}">
                <a16:creationId xmlns:a16="http://schemas.microsoft.com/office/drawing/2014/main" id="{EDDB08A4-A3C1-182F-A00B-0BE97F3C502C}"/>
              </a:ext>
            </a:extLst>
          </p:cNvPr>
          <p:cNvPicPr>
            <a:picLocks noChangeAspect="1"/>
          </p:cNvPicPr>
          <p:nvPr/>
        </p:nvPicPr>
        <p:blipFill>
          <a:blip r:embed="rId2"/>
          <a:stretch>
            <a:fillRect/>
          </a:stretch>
        </p:blipFill>
        <p:spPr>
          <a:xfrm>
            <a:off x="6691126" y="629081"/>
            <a:ext cx="3819525" cy="5819448"/>
          </a:xfrm>
          <a:prstGeom prst="rect">
            <a:avLst/>
          </a:prstGeom>
        </p:spPr>
      </p:pic>
    </p:spTree>
    <p:extLst>
      <p:ext uri="{BB962C8B-B14F-4D97-AF65-F5344CB8AC3E}">
        <p14:creationId xmlns:p14="http://schemas.microsoft.com/office/powerpoint/2010/main" val="9766719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DFC7E9-54DD-38D7-0B9B-D34948D68CF9}"/>
              </a:ext>
            </a:extLst>
          </p:cNvPr>
          <p:cNvSpPr txBox="1"/>
          <p:nvPr/>
        </p:nvSpPr>
        <p:spPr>
          <a:xfrm>
            <a:off x="1669409" y="2459504"/>
            <a:ext cx="8183202" cy="1015663"/>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6000" dirty="0">
                <a:solidFill>
                  <a:prstClr val="white">
                    <a:lumMod val="75000"/>
                  </a:prstClr>
                </a:solidFill>
                <a:latin typeface="Open Sans" panose="020B0606030504020204" pitchFamily="34" charset="0"/>
              </a:rPr>
              <a:t>Loops</a:t>
            </a:r>
            <a:endParaRPr kumimoji="0" lang="en-US" sz="6000" b="0" i="0" u="none" strike="noStrike" kern="1200" cap="none" spc="0" normalizeH="0" baseline="0" noProof="0" dirty="0">
              <a:ln>
                <a:noFill/>
              </a:ln>
              <a:solidFill>
                <a:prstClr val="white">
                  <a:lumMod val="75000"/>
                </a:prstClr>
              </a:solidFill>
              <a:effectLst/>
              <a:uLnTx/>
              <a:uFillTx/>
              <a:latin typeface="Open Sans" panose="020B0606030504020204" pitchFamily="34" charset="0"/>
              <a:ea typeface="+mn-ea"/>
              <a:cs typeface="+mn-cs"/>
            </a:endParaRPr>
          </a:p>
        </p:txBody>
      </p:sp>
    </p:spTree>
    <p:extLst>
      <p:ext uri="{BB962C8B-B14F-4D97-AF65-F5344CB8AC3E}">
        <p14:creationId xmlns:p14="http://schemas.microsoft.com/office/powerpoint/2010/main" val="41704657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9E906CD-110B-9D01-732C-2F21759B0265}"/>
              </a:ext>
            </a:extLst>
          </p:cNvPr>
          <p:cNvSpPr txBox="1"/>
          <p:nvPr/>
        </p:nvSpPr>
        <p:spPr>
          <a:xfrm>
            <a:off x="341603" y="50541"/>
            <a:ext cx="11449344" cy="461665"/>
          </a:xfrm>
          <a:prstGeom prst="rect">
            <a:avLst/>
          </a:prstGeom>
          <a:noFill/>
        </p:spPr>
        <p:txBody>
          <a:bodyPr wrap="square">
            <a:spAutoFit/>
          </a:bodyPr>
          <a:lstStyle/>
          <a:p>
            <a:pPr algn="l"/>
            <a:r>
              <a:rPr lang="en-US" sz="2400" b="1" dirty="0">
                <a:solidFill>
                  <a:srgbClr val="00B050"/>
                </a:solidFill>
                <a:effectLst/>
                <a:latin typeface="Open Sans" panose="020B0606030504020204" pitchFamily="34" charset="0"/>
              </a:rPr>
              <a:t>For </a:t>
            </a:r>
            <a:r>
              <a:rPr lang="en-US" sz="2400" b="1" dirty="0">
                <a:solidFill>
                  <a:srgbClr val="00B050"/>
                </a:solidFill>
                <a:effectLst/>
                <a:latin typeface="Open Sans" panose="020B0606030504020204" pitchFamily="34" charset="0"/>
                <a:sym typeface="Wingdings" panose="05000000000000000000" pitchFamily="2" charset="2"/>
              </a:rPr>
              <a:t> Loop</a:t>
            </a:r>
            <a:endParaRPr lang="en-US" sz="2400" b="1" dirty="0">
              <a:solidFill>
                <a:srgbClr val="00B050"/>
              </a:solidFill>
              <a:effectLst/>
              <a:latin typeface="Open Sans" panose="020B0606030504020204" pitchFamily="34" charset="0"/>
            </a:endParaRPr>
          </a:p>
        </p:txBody>
      </p:sp>
      <p:sp>
        <p:nvSpPr>
          <p:cNvPr id="5" name="TextBox 4">
            <a:extLst>
              <a:ext uri="{FF2B5EF4-FFF2-40B4-BE49-F238E27FC236}">
                <a16:creationId xmlns:a16="http://schemas.microsoft.com/office/drawing/2014/main" id="{9DB63145-E59C-9501-8AA5-4E6AC5C0D40F}"/>
              </a:ext>
            </a:extLst>
          </p:cNvPr>
          <p:cNvSpPr txBox="1"/>
          <p:nvPr/>
        </p:nvSpPr>
        <p:spPr>
          <a:xfrm>
            <a:off x="341603" y="640071"/>
            <a:ext cx="11701570" cy="5632311"/>
          </a:xfrm>
          <a:prstGeom prst="rect">
            <a:avLst/>
          </a:prstGeom>
          <a:noFill/>
        </p:spPr>
        <p:txBody>
          <a:bodyPr wrap="square">
            <a:spAutoFit/>
          </a:bodyPr>
          <a:lstStyle/>
          <a:p>
            <a:endParaRPr lang="en-US" dirty="0">
              <a:solidFill>
                <a:schemeClr val="tx1">
                  <a:lumMod val="85000"/>
                </a:schemeClr>
              </a:solidFill>
              <a:latin typeface="Open Sans" panose="020B0606030504020204" pitchFamily="34" charset="0"/>
            </a:endParaRPr>
          </a:p>
          <a:p>
            <a:endParaRPr lang="en-US" dirty="0">
              <a:solidFill>
                <a:schemeClr val="tx1">
                  <a:lumMod val="85000"/>
                </a:schemeClr>
              </a:solidFill>
              <a:latin typeface="Open Sans" panose="020B0606030504020204" pitchFamily="34" charset="0"/>
            </a:endParaRPr>
          </a:p>
          <a:p>
            <a:endParaRPr lang="en-US" dirty="0">
              <a:solidFill>
                <a:schemeClr val="tx1">
                  <a:lumMod val="85000"/>
                </a:schemeClr>
              </a:solidFill>
              <a:latin typeface="Open Sans" panose="020B0606030504020204" pitchFamily="34" charset="0"/>
            </a:endParaRPr>
          </a:p>
          <a:p>
            <a:endParaRPr lang="en-US" dirty="0">
              <a:solidFill>
                <a:schemeClr val="tx1">
                  <a:lumMod val="85000"/>
                </a:schemeClr>
              </a:solidFill>
              <a:latin typeface="Open Sans" panose="020B0606030504020204" pitchFamily="34" charset="0"/>
            </a:endParaRPr>
          </a:p>
          <a:p>
            <a:endParaRPr lang="en-US" dirty="0">
              <a:solidFill>
                <a:schemeClr val="tx1">
                  <a:lumMod val="85000"/>
                </a:schemeClr>
              </a:solidFill>
              <a:latin typeface="Open Sans" panose="020B0606030504020204" pitchFamily="34" charset="0"/>
            </a:endParaRPr>
          </a:p>
          <a:p>
            <a:endParaRPr lang="en-US" dirty="0">
              <a:solidFill>
                <a:schemeClr val="tx1">
                  <a:lumMod val="85000"/>
                </a:schemeClr>
              </a:solidFill>
              <a:latin typeface="Open Sans" panose="020B0606030504020204" pitchFamily="34" charset="0"/>
            </a:endParaRPr>
          </a:p>
          <a:p>
            <a:pPr marL="342900" indent="-342900">
              <a:buFont typeface="Arial" panose="020B0604020202020204" pitchFamily="34" charset="0"/>
              <a:buChar char="•"/>
            </a:pPr>
            <a:endParaRPr lang="en-US" dirty="0">
              <a:solidFill>
                <a:schemeClr val="tx1">
                  <a:lumMod val="85000"/>
                </a:schemeClr>
              </a:solidFill>
              <a:latin typeface="Open Sans" panose="020B0606030504020204" pitchFamily="34" charset="0"/>
            </a:endParaRPr>
          </a:p>
          <a:p>
            <a:pPr marL="342900" indent="-342900">
              <a:buFont typeface="Arial" panose="020B0604020202020204" pitchFamily="34" charset="0"/>
              <a:buChar char="•"/>
            </a:pPr>
            <a:endParaRPr lang="en-US" dirty="0">
              <a:solidFill>
                <a:schemeClr val="tx1">
                  <a:lumMod val="85000"/>
                </a:schemeClr>
              </a:solidFill>
              <a:latin typeface="Open Sans" panose="020B0606030504020204" pitchFamily="34" charset="0"/>
            </a:endParaRPr>
          </a:p>
          <a:p>
            <a:pPr marL="342900" indent="-342900">
              <a:buFont typeface="Arial" panose="020B0604020202020204" pitchFamily="34" charset="0"/>
              <a:buChar char="•"/>
            </a:pPr>
            <a:endParaRPr lang="en-US" dirty="0">
              <a:solidFill>
                <a:schemeClr val="tx1">
                  <a:lumMod val="85000"/>
                </a:schemeClr>
              </a:solidFill>
              <a:latin typeface="Open Sans" panose="020B0606030504020204" pitchFamily="34" charset="0"/>
            </a:endParaRPr>
          </a:p>
          <a:p>
            <a:pPr marL="342900" indent="-342900">
              <a:buFont typeface="Arial" panose="020B0604020202020204" pitchFamily="34" charset="0"/>
              <a:buChar char="•"/>
            </a:pPr>
            <a:endParaRPr lang="en-US" dirty="0">
              <a:solidFill>
                <a:schemeClr val="tx1">
                  <a:lumMod val="85000"/>
                </a:schemeClr>
              </a:solidFill>
              <a:latin typeface="Open Sans" panose="020B0606030504020204" pitchFamily="34" charset="0"/>
            </a:endParaRPr>
          </a:p>
          <a:p>
            <a:pPr marL="342900" indent="-342900">
              <a:buFont typeface="Arial" panose="020B0604020202020204" pitchFamily="34" charset="0"/>
              <a:buChar char="•"/>
            </a:pPr>
            <a:endParaRPr lang="en-US" dirty="0">
              <a:solidFill>
                <a:schemeClr val="tx1">
                  <a:lumMod val="85000"/>
                </a:schemeClr>
              </a:solidFill>
              <a:latin typeface="Open Sans" panose="020B0606030504020204" pitchFamily="34" charset="0"/>
            </a:endParaRPr>
          </a:p>
          <a:p>
            <a:pPr marL="342900" indent="-342900">
              <a:buFont typeface="Arial" panose="020B0604020202020204" pitchFamily="34" charset="0"/>
              <a:buChar char="•"/>
            </a:pPr>
            <a:endParaRPr lang="en-US" dirty="0">
              <a:solidFill>
                <a:schemeClr val="tx1">
                  <a:lumMod val="85000"/>
                </a:schemeClr>
              </a:solidFill>
              <a:latin typeface="Open Sans" panose="020B0606030504020204" pitchFamily="34" charset="0"/>
            </a:endParaRPr>
          </a:p>
          <a:p>
            <a:pPr marL="342900" indent="-342900">
              <a:buFont typeface="Arial" panose="020B0604020202020204" pitchFamily="34" charset="0"/>
              <a:buChar char="•"/>
            </a:pPr>
            <a:endParaRPr lang="en-US" dirty="0">
              <a:solidFill>
                <a:schemeClr val="tx1">
                  <a:lumMod val="85000"/>
                </a:schemeClr>
              </a:solidFill>
              <a:latin typeface="Open Sans" panose="020B0606030504020204" pitchFamily="34" charset="0"/>
            </a:endParaRPr>
          </a:p>
          <a:p>
            <a:pPr marL="342900" indent="-342900">
              <a:buFont typeface="Arial" panose="020B0604020202020204" pitchFamily="34" charset="0"/>
              <a:buChar char="•"/>
            </a:pPr>
            <a:endParaRPr lang="en-US" dirty="0">
              <a:solidFill>
                <a:schemeClr val="tx1">
                  <a:lumMod val="85000"/>
                </a:schemeClr>
              </a:solidFill>
              <a:latin typeface="Open Sans" panose="020B0606030504020204" pitchFamily="34" charset="0"/>
            </a:endParaRPr>
          </a:p>
          <a:p>
            <a:pPr marL="342900" indent="-342900">
              <a:buFont typeface="Arial" panose="020B0604020202020204" pitchFamily="34" charset="0"/>
              <a:buChar char="•"/>
            </a:pPr>
            <a:endParaRPr lang="en-US" dirty="0">
              <a:solidFill>
                <a:schemeClr val="tx1">
                  <a:lumMod val="85000"/>
                </a:schemeClr>
              </a:solidFill>
              <a:latin typeface="Open Sans" panose="020B0606030504020204" pitchFamily="34" charset="0"/>
            </a:endParaRPr>
          </a:p>
          <a:p>
            <a:pPr marL="342900" indent="-342900">
              <a:buFont typeface="Arial" panose="020B0604020202020204" pitchFamily="34" charset="0"/>
              <a:buChar char="•"/>
            </a:pPr>
            <a:endParaRPr lang="en-US" dirty="0">
              <a:solidFill>
                <a:schemeClr val="tx1">
                  <a:lumMod val="85000"/>
                </a:schemeClr>
              </a:solidFill>
              <a:latin typeface="Open Sans" panose="020B0606030504020204" pitchFamily="34" charset="0"/>
            </a:endParaRPr>
          </a:p>
          <a:p>
            <a:pPr marL="342900" indent="-342900">
              <a:buFont typeface="Arial" panose="020B0604020202020204" pitchFamily="34" charset="0"/>
              <a:buChar char="•"/>
            </a:pPr>
            <a:endParaRPr lang="en-US" dirty="0">
              <a:solidFill>
                <a:schemeClr val="tx1">
                  <a:lumMod val="85000"/>
                </a:schemeClr>
              </a:solidFill>
              <a:latin typeface="Open Sans" panose="020B0606030504020204" pitchFamily="34" charset="0"/>
            </a:endParaRPr>
          </a:p>
          <a:p>
            <a:pPr marL="342900" indent="-342900">
              <a:buFont typeface="Arial" panose="020B0604020202020204" pitchFamily="34" charset="0"/>
              <a:buChar char="•"/>
            </a:pPr>
            <a:endParaRPr lang="en-US" dirty="0">
              <a:solidFill>
                <a:schemeClr val="tx1">
                  <a:lumMod val="85000"/>
                </a:schemeClr>
              </a:solidFill>
              <a:latin typeface="Open Sans" panose="020B0606030504020204" pitchFamily="34" charset="0"/>
            </a:endParaRPr>
          </a:p>
          <a:p>
            <a:pPr marL="342900" indent="-342900">
              <a:buFont typeface="Arial" panose="020B0604020202020204" pitchFamily="34" charset="0"/>
              <a:buChar char="•"/>
            </a:pPr>
            <a:endParaRPr lang="en-US" dirty="0"/>
          </a:p>
          <a:p>
            <a:pPr algn="l" rtl="0"/>
            <a:r>
              <a:rPr lang="en-US" dirty="0">
                <a:solidFill>
                  <a:schemeClr val="tx1">
                    <a:lumMod val="85000"/>
                  </a:schemeClr>
                </a:solidFill>
                <a:latin typeface="Open Sans" panose="020B0606030504020204" pitchFamily="34" charset="0"/>
                <a:hlinkClick r:id="rId2"/>
              </a:rPr>
              <a:t>Content Link in LMS</a:t>
            </a:r>
            <a:endParaRPr lang="en-US" b="0" i="0" dirty="0">
              <a:solidFill>
                <a:schemeClr val="tx1">
                  <a:lumMod val="85000"/>
                </a:schemeClr>
              </a:solidFill>
              <a:effectLst/>
              <a:latin typeface="Open Sans" panose="020B0606030504020204" pitchFamily="34" charset="0"/>
            </a:endParaRPr>
          </a:p>
        </p:txBody>
      </p:sp>
      <p:pic>
        <p:nvPicPr>
          <p:cNvPr id="3" name="Picture 2">
            <a:extLst>
              <a:ext uri="{FF2B5EF4-FFF2-40B4-BE49-F238E27FC236}">
                <a16:creationId xmlns:a16="http://schemas.microsoft.com/office/drawing/2014/main" id="{0E14C303-4A08-9E3D-827C-D6CF995E9C7A}"/>
              </a:ext>
            </a:extLst>
          </p:cNvPr>
          <p:cNvPicPr>
            <a:picLocks noChangeAspect="1"/>
          </p:cNvPicPr>
          <p:nvPr/>
        </p:nvPicPr>
        <p:blipFill>
          <a:blip r:embed="rId3"/>
          <a:stretch>
            <a:fillRect/>
          </a:stretch>
        </p:blipFill>
        <p:spPr>
          <a:xfrm>
            <a:off x="1994657" y="937513"/>
            <a:ext cx="6881194" cy="3953269"/>
          </a:xfrm>
          <a:prstGeom prst="rect">
            <a:avLst/>
          </a:prstGeom>
        </p:spPr>
      </p:pic>
    </p:spTree>
    <p:extLst>
      <p:ext uri="{BB962C8B-B14F-4D97-AF65-F5344CB8AC3E}">
        <p14:creationId xmlns:p14="http://schemas.microsoft.com/office/powerpoint/2010/main" val="15134949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9E906CD-110B-9D01-732C-2F21759B0265}"/>
              </a:ext>
            </a:extLst>
          </p:cNvPr>
          <p:cNvSpPr txBox="1"/>
          <p:nvPr/>
        </p:nvSpPr>
        <p:spPr>
          <a:xfrm>
            <a:off x="341603" y="50541"/>
            <a:ext cx="11449344" cy="461665"/>
          </a:xfrm>
          <a:prstGeom prst="rect">
            <a:avLst/>
          </a:prstGeom>
          <a:noFill/>
        </p:spPr>
        <p:txBody>
          <a:bodyPr wrap="square">
            <a:spAutoFit/>
          </a:bodyPr>
          <a:lstStyle/>
          <a:p>
            <a:pPr algn="l"/>
            <a:r>
              <a:rPr lang="en-US" sz="2400" b="1" dirty="0">
                <a:solidFill>
                  <a:srgbClr val="00B050"/>
                </a:solidFill>
                <a:effectLst/>
                <a:latin typeface="Open Sans" panose="020B0606030504020204" pitchFamily="34" charset="0"/>
              </a:rPr>
              <a:t>while </a:t>
            </a:r>
            <a:r>
              <a:rPr lang="en-US" sz="2400" b="1" dirty="0">
                <a:solidFill>
                  <a:srgbClr val="00B050"/>
                </a:solidFill>
                <a:effectLst/>
                <a:latin typeface="Open Sans" panose="020B0606030504020204" pitchFamily="34" charset="0"/>
                <a:sym typeface="Wingdings" panose="05000000000000000000" pitchFamily="2" charset="2"/>
              </a:rPr>
              <a:t> Loop  and  do while  Loop</a:t>
            </a:r>
            <a:endParaRPr lang="en-US" sz="2400" b="1" dirty="0">
              <a:solidFill>
                <a:srgbClr val="00B050"/>
              </a:solidFill>
              <a:effectLst/>
              <a:latin typeface="Open Sans" panose="020B0606030504020204" pitchFamily="34" charset="0"/>
            </a:endParaRPr>
          </a:p>
        </p:txBody>
      </p:sp>
      <p:sp>
        <p:nvSpPr>
          <p:cNvPr id="5" name="TextBox 4">
            <a:extLst>
              <a:ext uri="{FF2B5EF4-FFF2-40B4-BE49-F238E27FC236}">
                <a16:creationId xmlns:a16="http://schemas.microsoft.com/office/drawing/2014/main" id="{9DB63145-E59C-9501-8AA5-4E6AC5C0D40F}"/>
              </a:ext>
            </a:extLst>
          </p:cNvPr>
          <p:cNvSpPr txBox="1"/>
          <p:nvPr/>
        </p:nvSpPr>
        <p:spPr>
          <a:xfrm>
            <a:off x="341603" y="640071"/>
            <a:ext cx="11701570" cy="5632311"/>
          </a:xfrm>
          <a:prstGeom prst="rect">
            <a:avLst/>
          </a:prstGeom>
          <a:noFill/>
        </p:spPr>
        <p:txBody>
          <a:bodyPr wrap="square">
            <a:spAutoFit/>
          </a:bodyPr>
          <a:lstStyle/>
          <a:p>
            <a:br>
              <a:rPr lang="en-US" i="0" dirty="0">
                <a:solidFill>
                  <a:schemeClr val="tx1">
                    <a:lumMod val="85000"/>
                  </a:schemeClr>
                </a:solidFill>
                <a:effectLst/>
                <a:latin typeface="Open Sans" panose="020B0606030504020204" pitchFamily="34" charset="0"/>
              </a:rPr>
            </a:br>
            <a:endParaRPr lang="en-US" i="0" dirty="0">
              <a:solidFill>
                <a:schemeClr val="tx1">
                  <a:lumMod val="85000"/>
                </a:schemeClr>
              </a:solidFill>
              <a:effectLst/>
              <a:latin typeface="Open Sans" panose="020B0606030504020204" pitchFamily="34" charset="0"/>
            </a:endParaRPr>
          </a:p>
          <a:p>
            <a:pPr marL="342900" indent="-342900">
              <a:buFont typeface="Arial" panose="020B0604020202020204" pitchFamily="34" charset="0"/>
              <a:buChar char="•"/>
            </a:pPr>
            <a:endParaRPr lang="en-US" dirty="0">
              <a:solidFill>
                <a:schemeClr val="tx1">
                  <a:lumMod val="85000"/>
                </a:schemeClr>
              </a:solidFill>
              <a:latin typeface="Open Sans" panose="020B0606030504020204" pitchFamily="34" charset="0"/>
            </a:endParaRPr>
          </a:p>
          <a:p>
            <a:pPr marL="342900" indent="-342900">
              <a:buFont typeface="Arial" panose="020B0604020202020204" pitchFamily="34" charset="0"/>
              <a:buChar char="•"/>
            </a:pPr>
            <a:endParaRPr lang="en-US" dirty="0">
              <a:solidFill>
                <a:schemeClr val="tx1">
                  <a:lumMod val="85000"/>
                </a:schemeClr>
              </a:solidFill>
              <a:latin typeface="Open Sans" panose="020B0606030504020204" pitchFamily="34" charset="0"/>
            </a:endParaRPr>
          </a:p>
          <a:p>
            <a:pPr marL="342900" indent="-342900">
              <a:buFont typeface="Arial" panose="020B0604020202020204" pitchFamily="34" charset="0"/>
              <a:buChar char="•"/>
            </a:pPr>
            <a:endParaRPr lang="en-US" dirty="0">
              <a:solidFill>
                <a:schemeClr val="tx1">
                  <a:lumMod val="85000"/>
                </a:schemeClr>
              </a:solidFill>
              <a:latin typeface="Open Sans" panose="020B0606030504020204" pitchFamily="34" charset="0"/>
            </a:endParaRPr>
          </a:p>
          <a:p>
            <a:pPr marL="342900" indent="-342900">
              <a:buFont typeface="Arial" panose="020B0604020202020204" pitchFamily="34" charset="0"/>
              <a:buChar char="•"/>
            </a:pPr>
            <a:endParaRPr lang="en-US" dirty="0">
              <a:solidFill>
                <a:schemeClr val="tx1">
                  <a:lumMod val="85000"/>
                </a:schemeClr>
              </a:solidFill>
              <a:latin typeface="Open Sans" panose="020B0606030504020204" pitchFamily="34" charset="0"/>
            </a:endParaRPr>
          </a:p>
          <a:p>
            <a:pPr marL="342900" indent="-342900">
              <a:buFont typeface="Arial" panose="020B0604020202020204" pitchFamily="34" charset="0"/>
              <a:buChar char="•"/>
            </a:pPr>
            <a:endParaRPr lang="en-US" dirty="0">
              <a:solidFill>
                <a:schemeClr val="tx1">
                  <a:lumMod val="85000"/>
                </a:schemeClr>
              </a:solidFill>
              <a:latin typeface="Open Sans" panose="020B0606030504020204" pitchFamily="34" charset="0"/>
            </a:endParaRPr>
          </a:p>
          <a:p>
            <a:pPr marL="342900" indent="-342900">
              <a:buFont typeface="Arial" panose="020B0604020202020204" pitchFamily="34" charset="0"/>
              <a:buChar char="•"/>
            </a:pPr>
            <a:endParaRPr lang="en-US" dirty="0">
              <a:solidFill>
                <a:schemeClr val="tx1">
                  <a:lumMod val="85000"/>
                </a:schemeClr>
              </a:solidFill>
              <a:latin typeface="Open Sans" panose="020B0606030504020204" pitchFamily="34" charset="0"/>
            </a:endParaRPr>
          </a:p>
          <a:p>
            <a:pPr marL="342900" indent="-342900">
              <a:buFont typeface="Arial" panose="020B0604020202020204" pitchFamily="34" charset="0"/>
              <a:buChar char="•"/>
            </a:pPr>
            <a:endParaRPr lang="en-US" dirty="0">
              <a:solidFill>
                <a:schemeClr val="tx1">
                  <a:lumMod val="85000"/>
                </a:schemeClr>
              </a:solidFill>
              <a:latin typeface="Open Sans" panose="020B0606030504020204" pitchFamily="34" charset="0"/>
            </a:endParaRPr>
          </a:p>
          <a:p>
            <a:pPr marL="342900" indent="-342900">
              <a:buFont typeface="Arial" panose="020B0604020202020204" pitchFamily="34" charset="0"/>
              <a:buChar char="•"/>
            </a:pPr>
            <a:endParaRPr lang="en-US" dirty="0">
              <a:solidFill>
                <a:schemeClr val="tx1">
                  <a:lumMod val="85000"/>
                </a:schemeClr>
              </a:solidFill>
              <a:latin typeface="Open Sans" panose="020B0606030504020204" pitchFamily="34" charset="0"/>
            </a:endParaRPr>
          </a:p>
          <a:p>
            <a:pPr marL="342900" indent="-342900">
              <a:buFont typeface="Arial" panose="020B0604020202020204" pitchFamily="34" charset="0"/>
              <a:buChar char="•"/>
            </a:pPr>
            <a:endParaRPr lang="en-US" dirty="0">
              <a:solidFill>
                <a:schemeClr val="tx1">
                  <a:lumMod val="85000"/>
                </a:schemeClr>
              </a:solidFill>
              <a:latin typeface="Open Sans" panose="020B0606030504020204" pitchFamily="34" charset="0"/>
            </a:endParaRPr>
          </a:p>
          <a:p>
            <a:pPr marL="342900" indent="-342900">
              <a:buFont typeface="Arial" panose="020B0604020202020204" pitchFamily="34" charset="0"/>
              <a:buChar char="•"/>
            </a:pPr>
            <a:endParaRPr lang="en-US" dirty="0">
              <a:solidFill>
                <a:schemeClr val="tx1">
                  <a:lumMod val="85000"/>
                </a:schemeClr>
              </a:solidFill>
              <a:latin typeface="Open Sans" panose="020B0606030504020204" pitchFamily="34" charset="0"/>
            </a:endParaRPr>
          </a:p>
          <a:p>
            <a:pPr marL="342900" indent="-342900">
              <a:buFont typeface="Arial" panose="020B0604020202020204" pitchFamily="34" charset="0"/>
              <a:buChar char="•"/>
            </a:pPr>
            <a:endParaRPr lang="en-US" dirty="0">
              <a:solidFill>
                <a:schemeClr val="tx1">
                  <a:lumMod val="85000"/>
                </a:schemeClr>
              </a:solidFill>
              <a:latin typeface="Open Sans" panose="020B0606030504020204" pitchFamily="34" charset="0"/>
            </a:endParaRPr>
          </a:p>
          <a:p>
            <a:pPr marL="342900" indent="-342900">
              <a:buFont typeface="Arial" panose="020B0604020202020204" pitchFamily="34" charset="0"/>
              <a:buChar char="•"/>
            </a:pPr>
            <a:endParaRPr lang="en-US" dirty="0">
              <a:solidFill>
                <a:schemeClr val="tx1">
                  <a:lumMod val="85000"/>
                </a:schemeClr>
              </a:solidFill>
              <a:latin typeface="Open Sans" panose="020B0606030504020204" pitchFamily="34" charset="0"/>
            </a:endParaRPr>
          </a:p>
          <a:p>
            <a:pPr marL="342900" indent="-342900">
              <a:buFont typeface="Arial" panose="020B0604020202020204" pitchFamily="34" charset="0"/>
              <a:buChar char="•"/>
            </a:pPr>
            <a:endParaRPr lang="en-US" dirty="0">
              <a:solidFill>
                <a:schemeClr val="tx1">
                  <a:lumMod val="85000"/>
                </a:schemeClr>
              </a:solidFill>
              <a:latin typeface="Open Sans" panose="020B0606030504020204" pitchFamily="34" charset="0"/>
            </a:endParaRP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pPr algn="l" rtl="0"/>
            <a:r>
              <a:rPr lang="en-US" dirty="0">
                <a:solidFill>
                  <a:schemeClr val="tx1">
                    <a:lumMod val="85000"/>
                  </a:schemeClr>
                </a:solidFill>
                <a:latin typeface="Open Sans" panose="020B0606030504020204" pitchFamily="34" charset="0"/>
                <a:hlinkClick r:id="rId2"/>
              </a:rPr>
              <a:t>Content Link in LMS</a:t>
            </a:r>
            <a:endParaRPr lang="en-US" b="0" i="0" dirty="0">
              <a:solidFill>
                <a:schemeClr val="tx1">
                  <a:lumMod val="85000"/>
                </a:schemeClr>
              </a:solidFill>
              <a:effectLst/>
              <a:latin typeface="Open Sans" panose="020B0606030504020204" pitchFamily="34" charset="0"/>
            </a:endParaRPr>
          </a:p>
        </p:txBody>
      </p:sp>
      <p:pic>
        <p:nvPicPr>
          <p:cNvPr id="3" name="Picture 2">
            <a:extLst>
              <a:ext uri="{FF2B5EF4-FFF2-40B4-BE49-F238E27FC236}">
                <a16:creationId xmlns:a16="http://schemas.microsoft.com/office/drawing/2014/main" id="{AD0FD225-5D5A-02AF-7A9C-13410C644753}"/>
              </a:ext>
            </a:extLst>
          </p:cNvPr>
          <p:cNvPicPr>
            <a:picLocks noChangeAspect="1"/>
          </p:cNvPicPr>
          <p:nvPr/>
        </p:nvPicPr>
        <p:blipFill>
          <a:blip r:embed="rId3"/>
          <a:stretch>
            <a:fillRect/>
          </a:stretch>
        </p:blipFill>
        <p:spPr>
          <a:xfrm>
            <a:off x="688771" y="1339966"/>
            <a:ext cx="10629900" cy="3238500"/>
          </a:xfrm>
          <a:prstGeom prst="rect">
            <a:avLst/>
          </a:prstGeom>
        </p:spPr>
      </p:pic>
    </p:spTree>
    <p:extLst>
      <p:ext uri="{BB962C8B-B14F-4D97-AF65-F5344CB8AC3E}">
        <p14:creationId xmlns:p14="http://schemas.microsoft.com/office/powerpoint/2010/main" val="34029295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3495</TotalTime>
  <Words>771</Words>
  <Application>Microsoft Office PowerPoint</Application>
  <PresentationFormat>Widescreen</PresentationFormat>
  <Paragraphs>142</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Open 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Chuck Kiefriter</dc:creator>
  <cp:lastModifiedBy>Chuck Kiefriter</cp:lastModifiedBy>
  <cp:revision>2</cp:revision>
  <dcterms:created xsi:type="dcterms:W3CDTF">2023-03-04T21:09:07Z</dcterms:created>
  <dcterms:modified xsi:type="dcterms:W3CDTF">2024-08-14T23:59:12Z</dcterms:modified>
</cp:coreProperties>
</file>