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7" r:id="rId11"/>
    <p:sldId id="268" r:id="rId12"/>
    <p:sldId id="274" r:id="rId13"/>
    <p:sldId id="275" r:id="rId14"/>
    <p:sldId id="276" r:id="rId15"/>
    <p:sldId id="269" r:id="rId16"/>
    <p:sldId id="270" r:id="rId17"/>
    <p:sldId id="271" r:id="rId18"/>
    <p:sldId id="272" r:id="rId19"/>
    <p:sldId id="273" r:id="rId20"/>
    <p:sldId id="260" r:id="rId21"/>
    <p:sldId id="25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8T01:19:33.049" v="3238" actId="20577"/>
      <pc:docMkLst>
        <pc:docMk/>
      </pc:docMkLst>
      <pc:sldChg chg="addSp delSp modSp mod chgLayout">
        <pc:chgData name="Chuck Kiefriter" userId="c57348f7-b440-4861-a58f-c89f414ea74a" providerId="ADAL" clId="{D941CC75-1891-403D-82AF-B9A758403F85}" dt="2023-03-07T23:42:18.777" v="3160" actId="1035"/>
        <pc:sldMkLst>
          <pc:docMk/>
          <pc:sldMk cId="3995279466" sldId="256"/>
        </pc:sldMkLst>
        <pc:spChg chg="del">
          <ac:chgData name="Chuck Kiefriter" userId="c57348f7-b440-4861-a58f-c89f414ea74a" providerId="ADAL" clId="{D941CC75-1891-403D-82AF-B9A758403F85}" dt="2023-03-04T21:12:27.840" v="0" actId="478"/>
          <ac:spMkLst>
            <pc:docMk/>
            <pc:sldMk cId="3995279466" sldId="256"/>
            <ac:spMk id="2" creationId="{9EB426FB-4536-BD50-2DCF-34CDC351C8B6}"/>
          </ac:spMkLst>
        </pc:spChg>
        <pc:spChg chg="del">
          <ac:chgData name="Chuck Kiefriter" userId="c57348f7-b440-4861-a58f-c89f414ea74a" providerId="ADAL" clId="{D941CC75-1891-403D-82AF-B9A758403F85}" dt="2023-03-04T21:12:27.840" v="0" actId="478"/>
          <ac:spMkLst>
            <pc:docMk/>
            <pc:sldMk cId="3995279466" sldId="256"/>
            <ac:spMk id="3" creationId="{3D8EF6AE-399C-E688-77F4-C775F74DE551}"/>
          </ac:spMkLst>
        </pc:spChg>
        <pc:spChg chg="add mod">
          <ac:chgData name="Chuck Kiefriter" userId="c57348f7-b440-4861-a58f-c89f414ea74a" providerId="ADAL" clId="{D941CC75-1891-403D-82AF-B9A758403F85}" dt="2023-03-07T03:43:22.174" v="2686" actId="403"/>
          <ac:spMkLst>
            <pc:docMk/>
            <pc:sldMk cId="3995279466" sldId="256"/>
            <ac:spMk id="3" creationId="{A6B2E4B2-9556-220D-A265-44C9FD951EE6}"/>
          </ac:spMkLst>
        </pc:spChg>
        <pc:spChg chg="add mod">
          <ac:chgData name="Chuck Kiefriter" userId="c57348f7-b440-4861-a58f-c89f414ea74a" providerId="ADAL" clId="{D941CC75-1891-403D-82AF-B9A758403F85}" dt="2023-03-07T23:42:18.777" v="3160" actId="1035"/>
          <ac:spMkLst>
            <pc:docMk/>
            <pc:sldMk cId="3995279466" sldId="256"/>
            <ac:spMk id="5" creationId="{5F9FFA0F-ABF5-A659-70E6-D8C77574B512}"/>
          </ac:spMkLst>
        </pc:spChg>
        <pc:spChg chg="add mod">
          <ac:chgData name="Chuck Kiefriter" userId="c57348f7-b440-4861-a58f-c89f414ea74a" providerId="ADAL" clId="{D941CC75-1891-403D-82AF-B9A758403F85}" dt="2023-03-07T23:42:07.898" v="3136" actId="403"/>
          <ac:spMkLst>
            <pc:docMk/>
            <pc:sldMk cId="3995279466" sldId="256"/>
            <ac:spMk id="6" creationId="{DE3DBA5A-FA8E-46C6-1402-E5C7632F4CAD}"/>
          </ac:spMkLst>
        </pc:spChg>
        <pc:spChg chg="add mod">
          <ac:chgData name="Chuck Kiefriter" userId="c57348f7-b440-4861-a58f-c89f414ea74a" providerId="ADAL" clId="{D941CC75-1891-403D-82AF-B9A758403F85}" dt="2023-03-07T23:42:18.777" v="3160" actId="1035"/>
          <ac:spMkLst>
            <pc:docMk/>
            <pc:sldMk cId="3995279466" sldId="256"/>
            <ac:spMk id="7" creationId="{E4743137-C6B2-414D-BFAA-03342A75F078}"/>
          </ac:spMkLst>
        </pc:spChg>
        <pc:spChg chg="add mod">
          <ac:chgData name="Chuck Kiefriter" userId="c57348f7-b440-4861-a58f-c89f414ea74a" providerId="ADAL" clId="{D941CC75-1891-403D-82AF-B9A758403F85}" dt="2023-03-07T23:42:18.777" v="3160" actId="1035"/>
          <ac:spMkLst>
            <pc:docMk/>
            <pc:sldMk cId="3995279466" sldId="256"/>
            <ac:spMk id="9" creationId="{173C8FB3-3AEA-AC6B-0DDF-E23D4893528F}"/>
          </ac:spMkLst>
        </pc:spChg>
      </pc:sldChg>
      <pc:sldChg chg="addSp delSp modSp add mod">
        <pc:chgData name="Chuck Kiefriter" userId="c57348f7-b440-4861-a58f-c89f414ea74a" providerId="ADAL" clId="{D941CC75-1891-403D-82AF-B9A758403F85}" dt="2023-03-07T23:23:35.979" v="2956" actId="1076"/>
        <pc:sldMkLst>
          <pc:docMk/>
          <pc:sldMk cId="1765420669" sldId="257"/>
        </pc:sldMkLst>
        <pc:spChg chg="add mod">
          <ac:chgData name="Chuck Kiefriter" userId="c57348f7-b440-4861-a58f-c89f414ea74a" providerId="ADAL" clId="{D941CC75-1891-403D-82AF-B9A758403F85}" dt="2023-03-07T23:19:09.670" v="2936" actId="207"/>
          <ac:spMkLst>
            <pc:docMk/>
            <pc:sldMk cId="1765420669" sldId="257"/>
            <ac:spMk id="3" creationId="{23DFC7E9-54DD-38D7-0B9B-D34948D68CF9}"/>
          </ac:spMkLst>
        </pc:spChg>
        <pc:spChg chg="add del mod">
          <ac:chgData name="Chuck Kiefriter" userId="c57348f7-b440-4861-a58f-c89f414ea74a" providerId="ADAL" clId="{D941CC75-1891-403D-82AF-B9A758403F85}" dt="2023-03-04T21:54:14.054" v="517" actId="478"/>
          <ac:spMkLst>
            <pc:docMk/>
            <pc:sldMk cId="1765420669" sldId="257"/>
            <ac:spMk id="4" creationId="{F033974E-D160-F4FA-DB32-38733F0C1C83}"/>
          </ac:spMkLst>
        </pc:spChg>
        <pc:spChg chg="del">
          <ac:chgData name="Chuck Kiefriter" userId="c57348f7-b440-4861-a58f-c89f414ea74a" providerId="ADAL" clId="{D941CC75-1891-403D-82AF-B9A758403F85}" dt="2023-03-04T21:34:03.761" v="147" actId="478"/>
          <ac:spMkLst>
            <pc:docMk/>
            <pc:sldMk cId="1765420669" sldId="257"/>
            <ac:spMk id="5" creationId="{5F9FFA0F-ABF5-A659-70E6-D8C77574B512}"/>
          </ac:spMkLst>
        </pc:spChg>
        <pc:spChg chg="del">
          <ac:chgData name="Chuck Kiefriter" userId="c57348f7-b440-4861-a58f-c89f414ea74a" providerId="ADAL" clId="{D941CC75-1891-403D-82AF-B9A758403F85}" dt="2023-03-04T21:34:03.761" v="147" actId="478"/>
          <ac:spMkLst>
            <pc:docMk/>
            <pc:sldMk cId="1765420669" sldId="257"/>
            <ac:spMk id="7" creationId="{E4743137-C6B2-414D-BFAA-03342A75F078}"/>
          </ac:spMkLst>
        </pc:spChg>
        <pc:spChg chg="del">
          <ac:chgData name="Chuck Kiefriter" userId="c57348f7-b440-4861-a58f-c89f414ea74a" providerId="ADAL" clId="{D941CC75-1891-403D-82AF-B9A758403F85}" dt="2023-03-04T21:34:03.761" v="147" actId="478"/>
          <ac:spMkLst>
            <pc:docMk/>
            <pc:sldMk cId="1765420669" sldId="257"/>
            <ac:spMk id="9" creationId="{173C8FB3-3AEA-AC6B-0DDF-E23D4893528F}"/>
          </ac:spMkLst>
        </pc:spChg>
        <pc:picChg chg="add mod">
          <ac:chgData name="Chuck Kiefriter" userId="c57348f7-b440-4861-a58f-c89f414ea74a" providerId="ADAL" clId="{D941CC75-1891-403D-82AF-B9A758403F85}" dt="2023-03-07T03:38:40.001" v="2632" actId="1036"/>
          <ac:picMkLst>
            <pc:docMk/>
            <pc:sldMk cId="1765420669" sldId="257"/>
            <ac:picMk id="12" creationId="{01DAAD54-61AC-9062-FBDB-530E7418E80A}"/>
          </ac:picMkLst>
        </pc:picChg>
        <pc:picChg chg="add mod">
          <ac:chgData name="Chuck Kiefriter" userId="c57348f7-b440-4861-a58f-c89f414ea74a" providerId="ADAL" clId="{D941CC75-1891-403D-82AF-B9A758403F85}" dt="2023-03-07T23:23:35.979" v="2956" actId="1076"/>
          <ac:picMkLst>
            <pc:docMk/>
            <pc:sldMk cId="1765420669" sldId="257"/>
            <ac:picMk id="1026" creationId="{D93E8874-16ED-37D8-2956-6D482F053AA8}"/>
          </ac:picMkLst>
        </pc:picChg>
        <pc:picChg chg="add del mod">
          <ac:chgData name="Chuck Kiefriter" userId="c57348f7-b440-4861-a58f-c89f414ea74a" providerId="ADAL" clId="{D941CC75-1891-403D-82AF-B9A758403F85}" dt="2023-03-04T21:54:14.054" v="517" actId="478"/>
          <ac:picMkLst>
            <pc:docMk/>
            <pc:sldMk cId="1765420669" sldId="257"/>
            <ac:picMk id="1028" creationId="{91E72364-0ACF-DD00-E3F8-542B527C8363}"/>
          </ac:picMkLst>
        </pc:picChg>
        <pc:picChg chg="add del mod">
          <ac:chgData name="Chuck Kiefriter" userId="c57348f7-b440-4861-a58f-c89f414ea74a" providerId="ADAL" clId="{D941CC75-1891-403D-82AF-B9A758403F85}" dt="2023-03-04T21:52:52.051" v="516" actId="478"/>
          <ac:picMkLst>
            <pc:docMk/>
            <pc:sldMk cId="1765420669" sldId="257"/>
            <ac:picMk id="1030" creationId="{E33A0DA6-7064-88C8-98D0-E3CD726F3DCE}"/>
          </ac:picMkLst>
        </pc:picChg>
        <pc:cxnChg chg="add del mod">
          <ac:chgData name="Chuck Kiefriter" userId="c57348f7-b440-4861-a58f-c89f414ea74a" providerId="ADAL" clId="{D941CC75-1891-403D-82AF-B9A758403F85}" dt="2023-03-04T21:54:14.054" v="517" actId="478"/>
          <ac:cxnSpMkLst>
            <pc:docMk/>
            <pc:sldMk cId="1765420669" sldId="257"/>
            <ac:cxnSpMk id="8" creationId="{222FF33E-C6EB-499A-BCC8-B35FD1B39B13}"/>
          </ac:cxnSpMkLst>
        </pc:cxnChg>
      </pc:sldChg>
      <pc:sldChg chg="addSp delSp modSp add mod">
        <pc:chgData name="Chuck Kiefriter" userId="c57348f7-b440-4861-a58f-c89f414ea74a" providerId="ADAL" clId="{D941CC75-1891-403D-82AF-B9A758403F85}" dt="2023-03-07T03:38:51.189" v="2634" actId="1036"/>
        <pc:sldMkLst>
          <pc:docMk/>
          <pc:sldMk cId="655659021" sldId="258"/>
        </pc:sldMkLst>
        <pc:spChg chg="add del">
          <ac:chgData name="Chuck Kiefriter" userId="c57348f7-b440-4861-a58f-c89f414ea74a" providerId="ADAL" clId="{D941CC75-1891-403D-82AF-B9A758403F85}" dt="2023-03-04T22:05:17.517" v="552" actId="478"/>
          <ac:spMkLst>
            <pc:docMk/>
            <pc:sldMk cId="655659021" sldId="258"/>
            <ac:spMk id="2" creationId="{5A86E7A1-5DDE-4EC7-4BBE-10D2A53EC2B5}"/>
          </ac:spMkLst>
        </pc:spChg>
        <pc:spChg chg="del">
          <ac:chgData name="Chuck Kiefriter" userId="c57348f7-b440-4861-a58f-c89f414ea74a" providerId="ADAL" clId="{D941CC75-1891-403D-82AF-B9A758403F85}" dt="2023-03-04T22:05:01.523" v="550" actId="478"/>
          <ac:spMkLst>
            <pc:docMk/>
            <pc:sldMk cId="655659021" sldId="258"/>
            <ac:spMk id="3" creationId="{23DFC7E9-54DD-38D7-0B9B-D34948D68CF9}"/>
          </ac:spMkLst>
        </pc:spChg>
        <pc:spChg chg="add mod">
          <ac:chgData name="Chuck Kiefriter" userId="c57348f7-b440-4861-a58f-c89f414ea74a" providerId="ADAL" clId="{D941CC75-1891-403D-82AF-B9A758403F85}" dt="2023-03-07T03:38:51.189" v="2634" actId="1036"/>
          <ac:spMkLst>
            <pc:docMk/>
            <pc:sldMk cId="655659021" sldId="258"/>
            <ac:spMk id="5" creationId="{8253E85F-0EB6-69E6-FD44-4BACACFD4C72}"/>
          </ac:spMkLst>
        </pc:spChg>
        <pc:spChg chg="add mod">
          <ac:chgData name="Chuck Kiefriter" userId="c57348f7-b440-4861-a58f-c89f414ea74a" providerId="ADAL" clId="{D941CC75-1891-403D-82AF-B9A758403F85}" dt="2023-03-04T22:15:02.146" v="614" actId="1035"/>
          <ac:spMkLst>
            <pc:docMk/>
            <pc:sldMk cId="655659021" sldId="258"/>
            <ac:spMk id="6" creationId="{28137285-641E-F537-9F52-02C7E2E20ABE}"/>
          </ac:spMkLst>
        </pc:spChg>
        <pc:spChg chg="add mod">
          <ac:chgData name="Chuck Kiefriter" userId="c57348f7-b440-4861-a58f-c89f414ea74a" providerId="ADAL" clId="{D941CC75-1891-403D-82AF-B9A758403F85}" dt="2023-03-04T22:38:20.122" v="873" actId="14100"/>
          <ac:spMkLst>
            <pc:docMk/>
            <pc:sldMk cId="655659021" sldId="258"/>
            <ac:spMk id="7" creationId="{EA0F1AA1-6FDC-AEA9-BF2B-0C02FDD93B07}"/>
          </ac:spMkLst>
        </pc:spChg>
        <pc:spChg chg="add del mod">
          <ac:chgData name="Chuck Kiefriter" userId="c57348f7-b440-4861-a58f-c89f414ea74a" providerId="ADAL" clId="{D941CC75-1891-403D-82AF-B9A758403F85}" dt="2023-03-04T22:31:25.133" v="740"/>
          <ac:spMkLst>
            <pc:docMk/>
            <pc:sldMk cId="655659021" sldId="258"/>
            <ac:spMk id="8" creationId="{16D12B97-C86C-81E9-3C38-7713AE801D52}"/>
          </ac:spMkLst>
        </pc:spChg>
        <pc:picChg chg="add mod">
          <ac:chgData name="Chuck Kiefriter" userId="c57348f7-b440-4861-a58f-c89f414ea74a" providerId="ADAL" clId="{D941CC75-1891-403D-82AF-B9A758403F85}" dt="2023-03-04T22:12:40.311" v="586" actId="1076"/>
          <ac:picMkLst>
            <pc:docMk/>
            <pc:sldMk cId="655659021" sldId="258"/>
            <ac:picMk id="2052" creationId="{A2B0DB60-A4DC-AB97-FC0D-3622E425B203}"/>
          </ac:picMkLst>
        </pc:picChg>
      </pc:sldChg>
      <pc:sldChg chg="delSp modSp add ord">
        <pc:chgData name="Chuck Kiefriter" userId="c57348f7-b440-4861-a58f-c89f414ea74a" providerId="ADAL" clId="{D941CC75-1891-403D-82AF-B9A758403F85}" dt="2023-03-04T21:52:38.955" v="515" actId="14100"/>
        <pc:sldMkLst>
          <pc:docMk/>
          <pc:sldMk cId="1275780189" sldId="259"/>
        </pc:sldMkLst>
        <pc:spChg chg="del">
          <ac:chgData name="Chuck Kiefriter" userId="c57348f7-b440-4861-a58f-c89f414ea74a" providerId="ADAL" clId="{D941CC75-1891-403D-82AF-B9A758403F85}" dt="2023-03-04T21:52:24.199" v="510" actId="478"/>
          <ac:spMkLst>
            <pc:docMk/>
            <pc:sldMk cId="1275780189" sldId="259"/>
            <ac:spMk id="3" creationId="{23DFC7E9-54DD-38D7-0B9B-D34948D68CF9}"/>
          </ac:spMkLst>
        </pc:spChg>
        <pc:picChg chg="del">
          <ac:chgData name="Chuck Kiefriter" userId="c57348f7-b440-4861-a58f-c89f414ea74a" providerId="ADAL" clId="{D941CC75-1891-403D-82AF-B9A758403F85}" dt="2023-03-04T21:52:27.060" v="512" actId="478"/>
          <ac:picMkLst>
            <pc:docMk/>
            <pc:sldMk cId="1275780189" sldId="259"/>
            <ac:picMk id="1026" creationId="{D93E8874-16ED-37D8-2956-6D482F053AA8}"/>
          </ac:picMkLst>
        </pc:picChg>
        <pc:picChg chg="del">
          <ac:chgData name="Chuck Kiefriter" userId="c57348f7-b440-4861-a58f-c89f414ea74a" providerId="ADAL" clId="{D941CC75-1891-403D-82AF-B9A758403F85}" dt="2023-03-04T21:52:24.199" v="510" actId="478"/>
          <ac:picMkLst>
            <pc:docMk/>
            <pc:sldMk cId="1275780189" sldId="259"/>
            <ac:picMk id="1028" creationId="{91E72364-0ACF-DD00-E3F8-542B527C8363}"/>
          </ac:picMkLst>
        </pc:picChg>
        <pc:picChg chg="mod">
          <ac:chgData name="Chuck Kiefriter" userId="c57348f7-b440-4861-a58f-c89f414ea74a" providerId="ADAL" clId="{D941CC75-1891-403D-82AF-B9A758403F85}" dt="2023-03-04T21:52:38.955" v="515" actId="14100"/>
          <ac:picMkLst>
            <pc:docMk/>
            <pc:sldMk cId="1275780189" sldId="259"/>
            <ac:picMk id="1030" creationId="{E33A0DA6-7064-88C8-98D0-E3CD726F3DCE}"/>
          </ac:picMkLst>
        </pc:picChg>
      </pc:sldChg>
      <pc:sldChg chg="modSp add mod">
        <pc:chgData name="Chuck Kiefriter" userId="c57348f7-b440-4861-a58f-c89f414ea74a" providerId="ADAL" clId="{D941CC75-1891-403D-82AF-B9A758403F85}" dt="2023-03-04T22:39:24.795" v="897" actId="1076"/>
        <pc:sldMkLst>
          <pc:docMk/>
          <pc:sldMk cId="2394962184" sldId="260"/>
        </pc:sldMkLst>
        <pc:spChg chg="mod">
          <ac:chgData name="Chuck Kiefriter" userId="c57348f7-b440-4861-a58f-c89f414ea74a" providerId="ADAL" clId="{D941CC75-1891-403D-82AF-B9A758403F85}" dt="2023-03-04T22:39:24.795" v="897" actId="1076"/>
          <ac:spMkLst>
            <pc:docMk/>
            <pc:sldMk cId="2394962184" sldId="260"/>
            <ac:spMk id="3" creationId="{23DFC7E9-54DD-38D7-0B9B-D34948D68CF9}"/>
          </ac:spMkLst>
        </pc:spChg>
      </pc:sldChg>
      <pc:sldChg chg="addSp delSp modSp add mod">
        <pc:chgData name="Chuck Kiefriter" userId="c57348f7-b440-4861-a58f-c89f414ea74a" providerId="ADAL" clId="{D941CC75-1891-403D-82AF-B9A758403F85}" dt="2023-03-04T22:37:38.606" v="872" actId="14100"/>
        <pc:sldMkLst>
          <pc:docMk/>
          <pc:sldMk cId="1186913456" sldId="261"/>
        </pc:sldMkLst>
        <pc:spChg chg="add mod">
          <ac:chgData name="Chuck Kiefriter" userId="c57348f7-b440-4861-a58f-c89f414ea74a" providerId="ADAL" clId="{D941CC75-1891-403D-82AF-B9A758403F85}" dt="2023-03-04T22:33:10.414" v="818" actId="1038"/>
          <ac:spMkLst>
            <pc:docMk/>
            <pc:sldMk cId="1186913456" sldId="261"/>
            <ac:spMk id="4" creationId="{5AA6D616-2045-7E94-169F-E5ACDF17050A}"/>
          </ac:spMkLst>
        </pc:spChg>
        <pc:spChg chg="mod">
          <ac:chgData name="Chuck Kiefriter" userId="c57348f7-b440-4861-a58f-c89f414ea74a" providerId="ADAL" clId="{D941CC75-1891-403D-82AF-B9A758403F85}" dt="2023-03-04T22:26:57.475" v="721" actId="403"/>
          <ac:spMkLst>
            <pc:docMk/>
            <pc:sldMk cId="1186913456" sldId="261"/>
            <ac:spMk id="5" creationId="{8253E85F-0EB6-69E6-FD44-4BACACFD4C72}"/>
          </ac:spMkLst>
        </pc:spChg>
        <pc:spChg chg="del">
          <ac:chgData name="Chuck Kiefriter" userId="c57348f7-b440-4861-a58f-c89f414ea74a" providerId="ADAL" clId="{D941CC75-1891-403D-82AF-B9A758403F85}" dt="2023-03-04T22:26:20.724" v="681" actId="478"/>
          <ac:spMkLst>
            <pc:docMk/>
            <pc:sldMk cId="1186913456" sldId="261"/>
            <ac:spMk id="6" creationId="{28137285-641E-F537-9F52-02C7E2E20ABE}"/>
          </ac:spMkLst>
        </pc:spChg>
        <pc:spChg chg="del">
          <ac:chgData name="Chuck Kiefriter" userId="c57348f7-b440-4861-a58f-c89f414ea74a" providerId="ADAL" clId="{D941CC75-1891-403D-82AF-B9A758403F85}" dt="2023-03-04T22:26:17.030" v="680" actId="478"/>
          <ac:spMkLst>
            <pc:docMk/>
            <pc:sldMk cId="1186913456" sldId="261"/>
            <ac:spMk id="7" creationId="{EA0F1AA1-6FDC-AEA9-BF2B-0C02FDD93B07}"/>
          </ac:spMkLst>
        </pc:spChg>
        <pc:spChg chg="add mod">
          <ac:chgData name="Chuck Kiefriter" userId="c57348f7-b440-4861-a58f-c89f414ea74a" providerId="ADAL" clId="{D941CC75-1891-403D-82AF-B9A758403F85}" dt="2023-03-04T22:33:10.414" v="818" actId="1038"/>
          <ac:spMkLst>
            <pc:docMk/>
            <pc:sldMk cId="1186913456" sldId="261"/>
            <ac:spMk id="8" creationId="{B4D71124-8906-9FED-B589-5E0B3711B79D}"/>
          </ac:spMkLst>
        </pc:spChg>
        <pc:spChg chg="add mod">
          <ac:chgData name="Chuck Kiefriter" userId="c57348f7-b440-4861-a58f-c89f414ea74a" providerId="ADAL" clId="{D941CC75-1891-403D-82AF-B9A758403F85}" dt="2023-03-04T22:33:10.414" v="818" actId="1038"/>
          <ac:spMkLst>
            <pc:docMk/>
            <pc:sldMk cId="1186913456" sldId="261"/>
            <ac:spMk id="9" creationId="{FBE5ED58-27F1-B933-09BF-7C99ACF03E31}"/>
          </ac:spMkLst>
        </pc:spChg>
        <pc:spChg chg="add mod">
          <ac:chgData name="Chuck Kiefriter" userId="c57348f7-b440-4861-a58f-c89f414ea74a" providerId="ADAL" clId="{D941CC75-1891-403D-82AF-B9A758403F85}" dt="2023-03-04T22:33:10.414" v="818" actId="1038"/>
          <ac:spMkLst>
            <pc:docMk/>
            <pc:sldMk cId="1186913456" sldId="261"/>
            <ac:spMk id="10" creationId="{A65B39B2-6443-7404-715F-A843BE42252C}"/>
          </ac:spMkLst>
        </pc:spChg>
        <pc:picChg chg="add mod">
          <ac:chgData name="Chuck Kiefriter" userId="c57348f7-b440-4861-a58f-c89f414ea74a" providerId="ADAL" clId="{D941CC75-1891-403D-82AF-B9A758403F85}" dt="2023-03-04T22:33:10.414" v="818" actId="1038"/>
          <ac:picMkLst>
            <pc:docMk/>
            <pc:sldMk cId="1186913456" sldId="261"/>
            <ac:picMk id="3" creationId="{E755F3DA-766B-A649-A224-EFABAA3B3CC8}"/>
          </ac:picMkLst>
        </pc:picChg>
        <pc:picChg chg="del">
          <ac:chgData name="Chuck Kiefriter" userId="c57348f7-b440-4861-a58f-c89f414ea74a" providerId="ADAL" clId="{D941CC75-1891-403D-82AF-B9A758403F85}" dt="2023-03-04T22:26:12.884" v="677" actId="478"/>
          <ac:picMkLst>
            <pc:docMk/>
            <pc:sldMk cId="1186913456" sldId="261"/>
            <ac:picMk id="2052" creationId="{A2B0DB60-A4DC-AB97-FC0D-3622E425B203}"/>
          </ac:picMkLst>
        </pc:picChg>
        <pc:picChg chg="add mod">
          <ac:chgData name="Chuck Kiefriter" userId="c57348f7-b440-4861-a58f-c89f414ea74a" providerId="ADAL" clId="{D941CC75-1891-403D-82AF-B9A758403F85}" dt="2023-03-04T22:33:10.414" v="818" actId="1038"/>
          <ac:picMkLst>
            <pc:docMk/>
            <pc:sldMk cId="1186913456" sldId="261"/>
            <ac:picMk id="3074" creationId="{34FDB374-2623-E6C5-7137-00301709ACCF}"/>
          </ac:picMkLst>
        </pc:picChg>
        <pc:picChg chg="add mod">
          <ac:chgData name="Chuck Kiefriter" userId="c57348f7-b440-4861-a58f-c89f414ea74a" providerId="ADAL" clId="{D941CC75-1891-403D-82AF-B9A758403F85}" dt="2023-03-04T22:37:38.606" v="872" actId="14100"/>
          <ac:picMkLst>
            <pc:docMk/>
            <pc:sldMk cId="1186913456" sldId="261"/>
            <ac:picMk id="3076" creationId="{8D51F639-D356-3004-58D9-D2DA3FBE743D}"/>
          </ac:picMkLst>
        </pc:picChg>
      </pc:sldChg>
      <pc:sldChg chg="modSp add mod ord">
        <pc:chgData name="Chuck Kiefriter" userId="c57348f7-b440-4861-a58f-c89f414ea74a" providerId="ADAL" clId="{D941CC75-1891-403D-82AF-B9A758403F85}" dt="2023-03-07T23:21:59.387" v="2953" actId="207"/>
        <pc:sldMkLst>
          <pc:docMk/>
          <pc:sldMk cId="3188994331" sldId="262"/>
        </pc:sldMkLst>
        <pc:spChg chg="mod">
          <ac:chgData name="Chuck Kiefriter" userId="c57348f7-b440-4861-a58f-c89f414ea74a" providerId="ADAL" clId="{D941CC75-1891-403D-82AF-B9A758403F85}" dt="2023-03-07T23:21:59.387" v="2953" actId="207"/>
          <ac:spMkLst>
            <pc:docMk/>
            <pc:sldMk cId="3188994331" sldId="262"/>
            <ac:spMk id="3" creationId="{23DFC7E9-54DD-38D7-0B9B-D34948D68CF9}"/>
          </ac:spMkLst>
        </pc:spChg>
      </pc:sldChg>
      <pc:sldChg chg="modSp mod">
        <pc:chgData name="Chuck Kiefriter" userId="c57348f7-b440-4861-a58f-c89f414ea74a" providerId="ADAL" clId="{D941CC75-1891-403D-82AF-B9A758403F85}" dt="2023-03-07T23:40:22.607" v="3110" actId="20577"/>
        <pc:sldMkLst>
          <pc:docMk/>
          <pc:sldMk cId="3194223319" sldId="263"/>
        </pc:sldMkLst>
        <pc:spChg chg="mod">
          <ac:chgData name="Chuck Kiefriter" userId="c57348f7-b440-4861-a58f-c89f414ea74a" providerId="ADAL" clId="{D941CC75-1891-403D-82AF-B9A758403F85}" dt="2023-03-07T23:40:22.607" v="3110" actId="20577"/>
          <ac:spMkLst>
            <pc:docMk/>
            <pc:sldMk cId="3194223319" sldId="263"/>
            <ac:spMk id="3" creationId="{23DFC7E9-54DD-38D7-0B9B-D34948D68CF9}"/>
          </ac:spMkLst>
        </pc:spChg>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pChg chg="mod">
          <ac:chgData name="Chuck Kiefriter" userId="c57348f7-b440-4861-a58f-c89f414ea74a" providerId="ADAL" clId="{D941CC75-1891-403D-82AF-B9A758403F85}" dt="2023-03-04T23:41:46.339" v="1212" actId="6549"/>
          <ac:spMkLst>
            <pc:docMk/>
            <pc:sldMk cId="367428708" sldId="265"/>
            <ac:spMk id="3" creationId="{23DFC7E9-54DD-38D7-0B9B-D34948D68CF9}"/>
          </ac:spMkLst>
        </pc:spChg>
      </pc:sldChg>
      <pc:sldChg chg="addSp delSp modSp add mod">
        <pc:chgData name="Chuck Kiefriter" userId="c57348f7-b440-4861-a58f-c89f414ea74a" providerId="ADAL" clId="{D941CC75-1891-403D-82AF-B9A758403F85}" dt="2023-03-05T17:19:54.347" v="1385" actId="403"/>
        <pc:sldMkLst>
          <pc:docMk/>
          <pc:sldMk cId="3472760250" sldId="266"/>
        </pc:sldMkLst>
        <pc:spChg chg="add mod">
          <ac:chgData name="Chuck Kiefriter" userId="c57348f7-b440-4861-a58f-c89f414ea74a" providerId="ADAL" clId="{D941CC75-1891-403D-82AF-B9A758403F85}" dt="2023-03-05T17:19:19.352" v="1365" actId="1035"/>
          <ac:spMkLst>
            <pc:docMk/>
            <pc:sldMk cId="3472760250" sldId="266"/>
            <ac:spMk id="3" creationId="{8A190F0E-2F97-FB1D-4C12-99BD52A45698}"/>
          </ac:spMkLst>
        </pc:spChg>
        <pc:spChg chg="del mod">
          <ac:chgData name="Chuck Kiefriter" userId="c57348f7-b440-4861-a58f-c89f414ea74a" providerId="ADAL" clId="{D941CC75-1891-403D-82AF-B9A758403F85}" dt="2023-03-04T23:42:45.681" v="1225" actId="478"/>
          <ac:spMkLst>
            <pc:docMk/>
            <pc:sldMk cId="3472760250" sldId="266"/>
            <ac:spMk id="5" creationId="{5F9FFA0F-ABF5-A659-70E6-D8C77574B512}"/>
          </ac:spMkLst>
        </pc:spChg>
        <pc:spChg chg="add mod">
          <ac:chgData name="Chuck Kiefriter" userId="c57348f7-b440-4861-a58f-c89f414ea74a" providerId="ADAL" clId="{D941CC75-1891-403D-82AF-B9A758403F85}" dt="2023-03-05T17:19:54.347" v="1385" actId="403"/>
          <ac:spMkLst>
            <pc:docMk/>
            <pc:sldMk cId="3472760250" sldId="266"/>
            <ac:spMk id="6" creationId="{59E906CD-110B-9D01-732C-2F21759B0265}"/>
          </ac:spMkLst>
        </pc:spChg>
        <pc:spChg chg="del">
          <ac:chgData name="Chuck Kiefriter" userId="c57348f7-b440-4861-a58f-c89f414ea74a" providerId="ADAL" clId="{D941CC75-1891-403D-82AF-B9A758403F85}" dt="2023-03-04T23:41:54.149" v="1213" actId="478"/>
          <ac:spMkLst>
            <pc:docMk/>
            <pc:sldMk cId="3472760250" sldId="266"/>
            <ac:spMk id="7" creationId="{E4743137-C6B2-414D-BFAA-03342A75F078}"/>
          </ac:spMkLst>
        </pc:spChg>
        <pc:spChg chg="del">
          <ac:chgData name="Chuck Kiefriter" userId="c57348f7-b440-4861-a58f-c89f414ea74a" providerId="ADAL" clId="{D941CC75-1891-403D-82AF-B9A758403F85}" dt="2023-03-04T23:41:54.149" v="1213" actId="478"/>
          <ac:spMkLst>
            <pc:docMk/>
            <pc:sldMk cId="3472760250" sldId="266"/>
            <ac:spMk id="9" creationId="{173C8FB3-3AEA-AC6B-0DDF-E23D4893528F}"/>
          </ac:spMkLst>
        </pc:spChg>
      </pc:sldChg>
      <pc:sldChg chg="addSp delSp modSp add del mod">
        <pc:chgData name="Chuck Kiefriter" userId="c57348f7-b440-4861-a58f-c89f414ea74a" providerId="ADAL" clId="{D941CC75-1891-403D-82AF-B9A758403F85}" dt="2023-03-05T17:26:35.420" v="1430" actId="2696"/>
        <pc:sldMkLst>
          <pc:docMk/>
          <pc:sldMk cId="184580261" sldId="267"/>
        </pc:sldMkLst>
        <pc:spChg chg="del">
          <ac:chgData name="Chuck Kiefriter" userId="c57348f7-b440-4861-a58f-c89f414ea74a" providerId="ADAL" clId="{D941CC75-1891-403D-82AF-B9A758403F85}" dt="2023-03-05T17:21:09.695" v="1410" actId="478"/>
          <ac:spMkLst>
            <pc:docMk/>
            <pc:sldMk cId="184580261" sldId="267"/>
            <ac:spMk id="3" creationId="{8A190F0E-2F97-FB1D-4C12-99BD52A45698}"/>
          </ac:spMkLst>
        </pc:spChg>
        <pc:spChg chg="add mod">
          <ac:chgData name="Chuck Kiefriter" userId="c57348f7-b440-4861-a58f-c89f414ea74a" providerId="ADAL" clId="{D941CC75-1891-403D-82AF-B9A758403F85}" dt="2023-03-05T17:22:23.216" v="1420" actId="207"/>
          <ac:spMkLst>
            <pc:docMk/>
            <pc:sldMk cId="184580261" sldId="267"/>
            <ac:spMk id="4" creationId="{051DC5DB-C58E-56B3-76BF-4596A55B19BC}"/>
          </ac:spMkLst>
        </pc:spChg>
        <pc:spChg chg="mod">
          <ac:chgData name="Chuck Kiefriter" userId="c57348f7-b440-4861-a58f-c89f414ea74a" providerId="ADAL" clId="{D941CC75-1891-403D-82AF-B9A758403F85}" dt="2023-03-05T17:23:30.240" v="1428" actId="20577"/>
          <ac:spMkLst>
            <pc:docMk/>
            <pc:sldMk cId="184580261" sldId="267"/>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1150085565" sldId="267"/>
        </pc:sldMkLst>
      </pc:sldChg>
      <pc:sldChg chg="add ord">
        <pc:chgData name="Chuck Kiefriter" userId="c57348f7-b440-4861-a58f-c89f414ea74a" providerId="ADAL" clId="{D941CC75-1891-403D-82AF-B9A758403F85}" dt="2023-03-07T05:12:38.137" v="2885"/>
        <pc:sldMkLst>
          <pc:docMk/>
          <pc:sldMk cId="4111004944" sldId="267"/>
        </pc:sldMkLst>
      </pc:sldChg>
      <pc:sldChg chg="addSp modSp add mod">
        <pc:chgData name="Chuck Kiefriter" userId="c57348f7-b440-4861-a58f-c89f414ea74a" providerId="ADAL" clId="{D941CC75-1891-403D-82AF-B9A758403F85}" dt="2023-03-07T23:55:58.366" v="3206" actId="20577"/>
        <pc:sldMkLst>
          <pc:docMk/>
          <pc:sldMk cId="192346319" sldId="268"/>
        </pc:sldMkLst>
        <pc:spChg chg="add mod">
          <ac:chgData name="Chuck Kiefriter" userId="c57348f7-b440-4861-a58f-c89f414ea74a" providerId="ADAL" clId="{D941CC75-1891-403D-82AF-B9A758403F85}" dt="2023-03-05T17:30:52.568" v="1588" actId="1036"/>
          <ac:spMkLst>
            <pc:docMk/>
            <pc:sldMk cId="192346319" sldId="268"/>
            <ac:spMk id="2" creationId="{2C17FE52-5FCE-93EA-391D-35903F25B335}"/>
          </ac:spMkLst>
        </pc:spChg>
        <pc:spChg chg="add mod">
          <ac:chgData name="Chuck Kiefriter" userId="c57348f7-b440-4861-a58f-c89f414ea74a" providerId="ADAL" clId="{D941CC75-1891-403D-82AF-B9A758403F85}" dt="2023-03-07T23:55:58.366" v="3206" actId="20577"/>
          <ac:spMkLst>
            <pc:docMk/>
            <pc:sldMk cId="192346319" sldId="268"/>
            <ac:spMk id="3" creationId="{A58D446F-66C1-FA6C-A21C-431C54ABE43D}"/>
          </ac:spMkLst>
        </pc:spChg>
        <pc:spChg chg="mod">
          <ac:chgData name="Chuck Kiefriter" userId="c57348f7-b440-4861-a58f-c89f414ea74a" providerId="ADAL" clId="{D941CC75-1891-403D-82AF-B9A758403F85}" dt="2023-03-05T17:30:52.568" v="1588" actId="1036"/>
          <ac:spMkLst>
            <pc:docMk/>
            <pc:sldMk cId="192346319" sldId="268"/>
            <ac:spMk id="4" creationId="{051DC5DB-C58E-56B3-76BF-4596A55B19BC}"/>
          </ac:spMkLst>
        </pc:spChg>
        <pc:spChg chg="mod">
          <ac:chgData name="Chuck Kiefriter" userId="c57348f7-b440-4861-a58f-c89f414ea74a" providerId="ADAL" clId="{D941CC75-1891-403D-82AF-B9A758403F85}" dt="2023-03-05T17:30:52.568" v="1588" actId="1036"/>
          <ac:spMkLst>
            <pc:docMk/>
            <pc:sldMk cId="192346319" sldId="268"/>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3926641458" sldId="268"/>
        </pc:sldMkLst>
      </pc:sldChg>
      <pc:sldChg chg="modSp add del mod">
        <pc:chgData name="Chuck Kiefriter" userId="c57348f7-b440-4861-a58f-c89f414ea74a" providerId="ADAL" clId="{D941CC75-1891-403D-82AF-B9A758403F85}" dt="2023-03-07T00:48:27.694" v="2588" actId="2696"/>
        <pc:sldMkLst>
          <pc:docMk/>
          <pc:sldMk cId="723408712" sldId="269"/>
        </pc:sldMkLst>
        <pc:spChg chg="mod">
          <ac:chgData name="Chuck Kiefriter" userId="c57348f7-b440-4861-a58f-c89f414ea74a" providerId="ADAL" clId="{D941CC75-1891-403D-82AF-B9A758403F85}" dt="2023-03-05T17:47:51.508" v="1765" actId="1037"/>
          <ac:spMkLst>
            <pc:docMk/>
            <pc:sldMk cId="723408712" sldId="269"/>
            <ac:spMk id="3" creationId="{23DFC7E9-54DD-38D7-0B9B-D34948D68CF9}"/>
          </ac:spMkLst>
        </pc:spChg>
      </pc:sldChg>
      <pc:sldChg chg="add">
        <pc:chgData name="Chuck Kiefriter" userId="c57348f7-b440-4861-a58f-c89f414ea74a" providerId="ADAL" clId="{D941CC75-1891-403D-82AF-B9A758403F85}" dt="2023-03-07T00:48:31.575" v="2589"/>
        <pc:sldMkLst>
          <pc:docMk/>
          <pc:sldMk cId="3067507112" sldId="269"/>
        </pc:sldMkLst>
      </pc:sldChg>
      <pc:sldChg chg="add">
        <pc:chgData name="Chuck Kiefriter" userId="c57348f7-b440-4861-a58f-c89f414ea74a" providerId="ADAL" clId="{D941CC75-1891-403D-82AF-B9A758403F85}" dt="2023-03-07T00:48:31.575" v="2589"/>
        <pc:sldMkLst>
          <pc:docMk/>
          <pc:sldMk cId="183313377" sldId="270"/>
        </pc:sldMkLst>
      </pc:sldChg>
      <pc:sldChg chg="addSp delSp modSp add del mod">
        <pc:chgData name="Chuck Kiefriter" userId="c57348f7-b440-4861-a58f-c89f414ea74a" providerId="ADAL" clId="{D941CC75-1891-403D-82AF-B9A758403F85}" dt="2023-03-07T00:48:27.694" v="2588" actId="2696"/>
        <pc:sldMkLst>
          <pc:docMk/>
          <pc:sldMk cId="2256619431" sldId="270"/>
        </pc:sldMkLst>
        <pc:spChg chg="del">
          <ac:chgData name="Chuck Kiefriter" userId="c57348f7-b440-4861-a58f-c89f414ea74a" providerId="ADAL" clId="{D941CC75-1891-403D-82AF-B9A758403F85}" dt="2023-03-05T17:41:10.560" v="1606" actId="478"/>
          <ac:spMkLst>
            <pc:docMk/>
            <pc:sldMk cId="2256619431" sldId="270"/>
            <ac:spMk id="2" creationId="{2C17FE52-5FCE-93EA-391D-35903F25B335}"/>
          </ac:spMkLst>
        </pc:spChg>
        <pc:spChg chg="del">
          <ac:chgData name="Chuck Kiefriter" userId="c57348f7-b440-4861-a58f-c89f414ea74a" providerId="ADAL" clId="{D941CC75-1891-403D-82AF-B9A758403F85}" dt="2023-03-05T17:41:10.560" v="1606" actId="478"/>
          <ac:spMkLst>
            <pc:docMk/>
            <pc:sldMk cId="2256619431" sldId="270"/>
            <ac:spMk id="3" creationId="{A58D446F-66C1-FA6C-A21C-431C54ABE43D}"/>
          </ac:spMkLst>
        </pc:spChg>
        <pc:spChg chg="del">
          <ac:chgData name="Chuck Kiefriter" userId="c57348f7-b440-4861-a58f-c89f414ea74a" providerId="ADAL" clId="{D941CC75-1891-403D-82AF-B9A758403F85}" dt="2023-03-05T17:41:34.225" v="1611" actId="478"/>
          <ac:spMkLst>
            <pc:docMk/>
            <pc:sldMk cId="2256619431" sldId="270"/>
            <ac:spMk id="4" creationId="{051DC5DB-C58E-56B3-76BF-4596A55B19BC}"/>
          </ac:spMkLst>
        </pc:spChg>
        <pc:spChg chg="mod">
          <ac:chgData name="Chuck Kiefriter" userId="c57348f7-b440-4861-a58f-c89f414ea74a" providerId="ADAL" clId="{D941CC75-1891-403D-82AF-B9A758403F85}" dt="2023-03-05T17:42:55.292" v="1685" actId="20577"/>
          <ac:spMkLst>
            <pc:docMk/>
            <pc:sldMk cId="2256619431" sldId="270"/>
            <ac:spMk id="6" creationId="{59E906CD-110B-9D01-732C-2F21759B0265}"/>
          </ac:spMkLst>
        </pc:spChg>
        <pc:spChg chg="add mod">
          <ac:chgData name="Chuck Kiefriter" userId="c57348f7-b440-4861-a58f-c89f414ea74a" providerId="ADAL" clId="{D941CC75-1891-403D-82AF-B9A758403F85}" dt="2023-03-05T21:01:09.965" v="2191" actId="20577"/>
          <ac:spMkLst>
            <pc:docMk/>
            <pc:sldMk cId="2256619431" sldId="270"/>
            <ac:spMk id="7" creationId="{258EA3F4-5A0B-FC3D-626B-2F94931B6638}"/>
          </ac:spMkLst>
        </pc:spChg>
      </pc:sldChg>
      <pc:sldChg chg="modSp add del mod ord">
        <pc:chgData name="Chuck Kiefriter" userId="c57348f7-b440-4861-a58f-c89f414ea74a" providerId="ADAL" clId="{D941CC75-1891-403D-82AF-B9A758403F85}" dt="2023-03-07T00:48:27.694" v="2588" actId="2696"/>
        <pc:sldMkLst>
          <pc:docMk/>
          <pc:sldMk cId="97634202" sldId="271"/>
        </pc:sldMkLst>
        <pc:spChg chg="mod">
          <ac:chgData name="Chuck Kiefriter" userId="c57348f7-b440-4861-a58f-c89f414ea74a" providerId="ADAL" clId="{D941CC75-1891-403D-82AF-B9A758403F85}" dt="2023-03-05T17:54:31.785" v="1835" actId="404"/>
          <ac:spMkLst>
            <pc:docMk/>
            <pc:sldMk cId="97634202" sldId="271"/>
            <ac:spMk id="3" creationId="{23DFC7E9-54DD-38D7-0B9B-D34948D68CF9}"/>
          </ac:spMkLst>
        </pc:spChg>
      </pc:sldChg>
      <pc:sldChg chg="add">
        <pc:chgData name="Chuck Kiefriter" userId="c57348f7-b440-4861-a58f-c89f414ea74a" providerId="ADAL" clId="{D941CC75-1891-403D-82AF-B9A758403F85}" dt="2023-03-07T00:48:31.575" v="2589"/>
        <pc:sldMkLst>
          <pc:docMk/>
          <pc:sldMk cId="373601184" sldId="271"/>
        </pc:sldMkLst>
      </pc:sldChg>
      <pc:sldChg chg="addSp modSp add mod">
        <pc:chgData name="Chuck Kiefriter" userId="c57348f7-b440-4861-a58f-c89f414ea74a" providerId="ADAL" clId="{D941CC75-1891-403D-82AF-B9A758403F85}" dt="2023-03-07T23:36:09.058" v="2980" actId="20577"/>
        <pc:sldMkLst>
          <pc:docMk/>
          <pc:sldMk cId="323829688" sldId="272"/>
        </pc:sldMkLst>
        <pc:spChg chg="add mod">
          <ac:chgData name="Chuck Kiefriter" userId="c57348f7-b440-4861-a58f-c89f414ea74a" providerId="ADAL" clId="{D941CC75-1891-403D-82AF-B9A758403F85}" dt="2023-03-07T23:36:09.058" v="2980" actId="20577"/>
          <ac:spMkLst>
            <pc:docMk/>
            <pc:sldMk cId="323829688" sldId="272"/>
            <ac:spMk id="4" creationId="{72611DA7-AE29-00A1-7AE2-4A353A359FBB}"/>
          </ac:spMkLst>
        </pc:spChg>
      </pc:sldChg>
      <pc:sldChg chg="addSp delSp modSp add del mod">
        <pc:chgData name="Chuck Kiefriter" userId="c57348f7-b440-4861-a58f-c89f414ea74a" providerId="ADAL" clId="{D941CC75-1891-403D-82AF-B9A758403F85}" dt="2023-03-07T00:48:27.694" v="2588" actId="2696"/>
        <pc:sldMkLst>
          <pc:docMk/>
          <pc:sldMk cId="509926564" sldId="272"/>
        </pc:sldMkLst>
        <pc:spChg chg="add mod">
          <ac:chgData name="Chuck Kiefriter" userId="c57348f7-b440-4861-a58f-c89f414ea74a" providerId="ADAL" clId="{D941CC75-1891-403D-82AF-B9A758403F85}" dt="2023-03-05T18:23:08.886" v="2151" actId="20577"/>
          <ac:spMkLst>
            <pc:docMk/>
            <pc:sldMk cId="509926564" sldId="272"/>
            <ac:spMk id="3" creationId="{18C8971B-4F18-19E0-01D3-697860030BC7}"/>
          </ac:spMkLst>
        </pc:spChg>
        <pc:spChg chg="mod">
          <ac:chgData name="Chuck Kiefriter" userId="c57348f7-b440-4861-a58f-c89f414ea74a" providerId="ADAL" clId="{D941CC75-1891-403D-82AF-B9A758403F85}" dt="2023-03-05T17:56:36.675" v="1852" actId="20577"/>
          <ac:spMkLst>
            <pc:docMk/>
            <pc:sldMk cId="509926564" sldId="272"/>
            <ac:spMk id="6" creationId="{59E906CD-110B-9D01-732C-2F21759B0265}"/>
          </ac:spMkLst>
        </pc:spChg>
        <pc:spChg chg="del">
          <ac:chgData name="Chuck Kiefriter" userId="c57348f7-b440-4861-a58f-c89f414ea74a" providerId="ADAL" clId="{D941CC75-1891-403D-82AF-B9A758403F85}" dt="2023-03-05T17:56:40.783" v="1853" actId="478"/>
          <ac:spMkLst>
            <pc:docMk/>
            <pc:sldMk cId="509926564" sldId="272"/>
            <ac:spMk id="7" creationId="{258EA3F4-5A0B-FC3D-626B-2F94931B6638}"/>
          </ac:spMkLst>
        </pc:spChg>
      </pc:sldChg>
      <pc:sldChg chg="modSp add mod">
        <pc:chgData name="Chuck Kiefriter" userId="c57348f7-b440-4861-a58f-c89f414ea74a" providerId="ADAL" clId="{D941CC75-1891-403D-82AF-B9A758403F85}" dt="2023-03-07T23:36:14.803" v="2985" actId="20577"/>
        <pc:sldMkLst>
          <pc:docMk/>
          <pc:sldMk cId="3265754167" sldId="273"/>
        </pc:sldMkLst>
        <pc:spChg chg="mod">
          <ac:chgData name="Chuck Kiefriter" userId="c57348f7-b440-4861-a58f-c89f414ea74a" providerId="ADAL" clId="{D941CC75-1891-403D-82AF-B9A758403F85}" dt="2023-03-07T23:36:14.803" v="2985" actId="20577"/>
          <ac:spMkLst>
            <pc:docMk/>
            <pc:sldMk cId="3265754167" sldId="273"/>
            <ac:spMk id="5" creationId="{9DB63145-E59C-9501-8AA5-4E6AC5C0D40F}"/>
          </ac:spMkLst>
        </pc:spChg>
      </pc:sldChg>
      <pc:sldChg chg="addSp delSp modSp add del mod">
        <pc:chgData name="Chuck Kiefriter" userId="c57348f7-b440-4861-a58f-c89f414ea74a" providerId="ADAL" clId="{D941CC75-1891-403D-82AF-B9A758403F85}" dt="2023-03-07T00:48:27.694" v="2588" actId="2696"/>
        <pc:sldMkLst>
          <pc:docMk/>
          <pc:sldMk cId="3636265498" sldId="273"/>
        </pc:sldMkLst>
        <pc:spChg chg="add del mod">
          <ac:chgData name="Chuck Kiefriter" userId="c57348f7-b440-4861-a58f-c89f414ea74a" providerId="ADAL" clId="{D941CC75-1891-403D-82AF-B9A758403F85}" dt="2023-03-05T18:05:12.022" v="1929" actId="478"/>
          <ac:spMkLst>
            <pc:docMk/>
            <pc:sldMk cId="3636265498" sldId="273"/>
            <ac:spMk id="2" creationId="{16FD2862-DF0B-38C6-B272-579797F25FB6}"/>
          </ac:spMkLst>
        </pc:spChg>
        <pc:spChg chg="del">
          <ac:chgData name="Chuck Kiefriter" userId="c57348f7-b440-4861-a58f-c89f414ea74a" providerId="ADAL" clId="{D941CC75-1891-403D-82AF-B9A758403F85}" dt="2023-03-05T18:02:37.575" v="1919" actId="478"/>
          <ac:spMkLst>
            <pc:docMk/>
            <pc:sldMk cId="3636265498" sldId="273"/>
            <ac:spMk id="3" creationId="{18C8971B-4F18-19E0-01D3-697860030BC7}"/>
          </ac:spMkLst>
        </pc:spChg>
        <pc:spChg chg="add del mod">
          <ac:chgData name="Chuck Kiefriter" userId="c57348f7-b440-4861-a58f-c89f414ea74a" providerId="ADAL" clId="{D941CC75-1891-403D-82AF-B9A758403F85}" dt="2023-03-05T21:03:13.602" v="2242" actId="12"/>
          <ac:spMkLst>
            <pc:docMk/>
            <pc:sldMk cId="3636265498" sldId="273"/>
            <ac:spMk id="5" creationId="{9DB63145-E59C-9501-8AA5-4E6AC5C0D40F}"/>
          </ac:spMkLst>
        </pc:spChg>
        <pc:spChg chg="mod">
          <ac:chgData name="Chuck Kiefriter" userId="c57348f7-b440-4861-a58f-c89f414ea74a" providerId="ADAL" clId="{D941CC75-1891-403D-82AF-B9A758403F85}" dt="2023-03-05T18:05:37.107" v="1945" actId="1035"/>
          <ac:spMkLst>
            <pc:docMk/>
            <pc:sldMk cId="3636265498" sldId="273"/>
            <ac:spMk id="6" creationId="{59E906CD-110B-9D01-732C-2F21759B0265}"/>
          </ac:spMkLst>
        </pc:spChg>
      </pc:sldChg>
      <pc:sldChg chg="modSp add mod">
        <pc:chgData name="Chuck Kiefriter" userId="c57348f7-b440-4861-a58f-c89f414ea74a" providerId="ADAL" clId="{D941CC75-1891-403D-82AF-B9A758403F85}" dt="2023-03-05T21:05:28.102" v="2302" actId="403"/>
        <pc:sldMkLst>
          <pc:docMk/>
          <pc:sldMk cId="4170465764" sldId="274"/>
        </pc:sldMkLst>
        <pc:spChg chg="mod">
          <ac:chgData name="Chuck Kiefriter" userId="c57348f7-b440-4861-a58f-c89f414ea74a" providerId="ADAL" clId="{D941CC75-1891-403D-82AF-B9A758403F85}" dt="2023-03-05T21:05:28.102" v="2302" actId="403"/>
          <ac:spMkLst>
            <pc:docMk/>
            <pc:sldMk cId="4170465764" sldId="274"/>
            <ac:spMk id="3" creationId="{23DFC7E9-54DD-38D7-0B9B-D34948D68CF9}"/>
          </ac:spMkLst>
        </pc:spChg>
      </pc:sldChg>
      <pc:sldChg chg="addSp delSp modSp add mod">
        <pc:chgData name="Chuck Kiefriter" userId="c57348f7-b440-4861-a58f-c89f414ea74a" providerId="ADAL" clId="{D941CC75-1891-403D-82AF-B9A758403F85}" dt="2023-03-08T01:19:33.049" v="3238" actId="20577"/>
        <pc:sldMkLst>
          <pc:docMk/>
          <pc:sldMk cId="1513494963" sldId="275"/>
        </pc:sldMkLst>
        <pc:spChg chg="add del">
          <ac:chgData name="Chuck Kiefriter" userId="c57348f7-b440-4861-a58f-c89f414ea74a" providerId="ADAL" clId="{D941CC75-1891-403D-82AF-B9A758403F85}" dt="2023-03-05T21:07:58.068" v="2360"/>
          <ac:spMkLst>
            <pc:docMk/>
            <pc:sldMk cId="1513494963" sldId="275"/>
            <ac:spMk id="2" creationId="{EB1B78F6-5F1C-A9A7-9521-45AF3F592F9E}"/>
          </ac:spMkLst>
        </pc:spChg>
        <pc:spChg chg="add del">
          <ac:chgData name="Chuck Kiefriter" userId="c57348f7-b440-4861-a58f-c89f414ea74a" providerId="ADAL" clId="{D941CC75-1891-403D-82AF-B9A758403F85}" dt="2023-03-05T21:08:02.905" v="2362"/>
          <ac:spMkLst>
            <pc:docMk/>
            <pc:sldMk cId="1513494963" sldId="275"/>
            <ac:spMk id="3" creationId="{B3D799A0-054F-04CB-28A8-12A87538931A}"/>
          </ac:spMkLst>
        </pc:spChg>
        <pc:spChg chg="mod">
          <ac:chgData name="Chuck Kiefriter" userId="c57348f7-b440-4861-a58f-c89f414ea74a" providerId="ADAL" clId="{D941CC75-1891-403D-82AF-B9A758403F85}" dt="2023-03-08T01:19:33.049" v="3238" actId="20577"/>
          <ac:spMkLst>
            <pc:docMk/>
            <pc:sldMk cId="1513494963" sldId="275"/>
            <ac:spMk id="5" creationId="{9DB63145-E59C-9501-8AA5-4E6AC5C0D40F}"/>
          </ac:spMkLst>
        </pc:spChg>
        <pc:spChg chg="mod">
          <ac:chgData name="Chuck Kiefriter" userId="c57348f7-b440-4861-a58f-c89f414ea74a" providerId="ADAL" clId="{D941CC75-1891-403D-82AF-B9A758403F85}" dt="2023-03-05T21:31:47.082" v="2492" actId="20577"/>
          <ac:spMkLst>
            <pc:docMk/>
            <pc:sldMk cId="1513494963" sldId="275"/>
            <ac:spMk id="6" creationId="{59E906CD-110B-9D01-732C-2F21759B0265}"/>
          </ac:spMkLst>
        </pc:spChg>
      </pc:sldChg>
      <pc:sldChg chg="addSp delSp modSp add mod">
        <pc:chgData name="Chuck Kiefriter" userId="c57348f7-b440-4861-a58f-c89f414ea74a" providerId="ADAL" clId="{D941CC75-1891-403D-82AF-B9A758403F85}" dt="2023-03-07T03:46:51.833" v="2701" actId="207"/>
        <pc:sldMkLst>
          <pc:docMk/>
          <pc:sldMk cId="3243150136" sldId="276"/>
        </pc:sldMkLst>
        <pc:spChg chg="add mod">
          <ac:chgData name="Chuck Kiefriter" userId="c57348f7-b440-4861-a58f-c89f414ea74a" providerId="ADAL" clId="{D941CC75-1891-403D-82AF-B9A758403F85}" dt="2023-03-07T03:46:51.833" v="2701" actId="207"/>
          <ac:spMkLst>
            <pc:docMk/>
            <pc:sldMk cId="3243150136" sldId="276"/>
            <ac:spMk id="3" creationId="{9CE6BBB4-A860-A557-4CC2-45AA99832144}"/>
          </ac:spMkLst>
        </pc:spChg>
        <pc:spChg chg="del">
          <ac:chgData name="Chuck Kiefriter" userId="c57348f7-b440-4861-a58f-c89f414ea74a" providerId="ADAL" clId="{D941CC75-1891-403D-82AF-B9A758403F85}" dt="2023-03-05T21:35:21.301" v="2507" actId="478"/>
          <ac:spMkLst>
            <pc:docMk/>
            <pc:sldMk cId="3243150136" sldId="276"/>
            <ac:spMk id="5" creationId="{9DB63145-E59C-9501-8AA5-4E6AC5C0D40F}"/>
          </ac:spMkLst>
        </pc:spChg>
        <pc:spChg chg="mod">
          <ac:chgData name="Chuck Kiefriter" userId="c57348f7-b440-4861-a58f-c89f414ea74a" providerId="ADAL" clId="{D941CC75-1891-403D-82AF-B9A758403F85}" dt="2023-03-05T21:34:52.521" v="2506" actId="20577"/>
          <ac:spMkLst>
            <pc:docMk/>
            <pc:sldMk cId="3243150136" sldId="276"/>
            <ac:spMk id="6" creationId="{59E906CD-110B-9D01-732C-2F21759B0265}"/>
          </ac:spMkLst>
        </pc:spChg>
      </pc:sldChg>
      <pc:sldChg chg="addSp delSp modSp add mod">
        <pc:chgData name="Chuck Kiefriter" userId="c57348f7-b440-4861-a58f-c89f414ea74a" providerId="ADAL" clId="{D941CC75-1891-403D-82AF-B9A758403F85}" dt="2023-03-07T23:37:33.518" v="2988" actId="207"/>
        <pc:sldMkLst>
          <pc:docMk/>
          <pc:sldMk cId="2412735745" sldId="277"/>
        </pc:sldMkLst>
        <pc:spChg chg="del">
          <ac:chgData name="Chuck Kiefriter" userId="c57348f7-b440-4861-a58f-c89f414ea74a" providerId="ADAL" clId="{D941CC75-1891-403D-82AF-B9A758403F85}" dt="2023-03-07T03:49:51.290" v="2704" actId="478"/>
          <ac:spMkLst>
            <pc:docMk/>
            <pc:sldMk cId="2412735745" sldId="277"/>
            <ac:spMk id="4" creationId="{F033974E-D160-F4FA-DB32-38733F0C1C83}"/>
          </ac:spMkLst>
        </pc:spChg>
        <pc:spChg chg="add mod">
          <ac:chgData name="Chuck Kiefriter" userId="c57348f7-b440-4861-a58f-c89f414ea74a" providerId="ADAL" clId="{D941CC75-1891-403D-82AF-B9A758403F85}" dt="2023-03-07T23:37:33.518" v="2988" actId="207"/>
          <ac:spMkLst>
            <pc:docMk/>
            <pc:sldMk cId="2412735745" sldId="277"/>
            <ac:spMk id="7" creationId="{FC813D55-2F3C-BAFD-CCF4-AED57B243825}"/>
          </ac:spMkLst>
        </pc:spChg>
        <pc:spChg chg="add mod">
          <ac:chgData name="Chuck Kiefriter" userId="c57348f7-b440-4861-a58f-c89f414ea74a" providerId="ADAL" clId="{D941CC75-1891-403D-82AF-B9A758403F85}" dt="2023-03-07T04:10:16.948" v="2883" actId="20577"/>
          <ac:spMkLst>
            <pc:docMk/>
            <pc:sldMk cId="2412735745" sldId="277"/>
            <ac:spMk id="9" creationId="{339D8E19-2B72-857D-FB1E-534B4BB9BBE7}"/>
          </ac:spMkLst>
        </pc:spChg>
        <pc:picChg chg="add mod">
          <ac:chgData name="Chuck Kiefriter" userId="c57348f7-b440-4861-a58f-c89f414ea74a" providerId="ADAL" clId="{D941CC75-1891-403D-82AF-B9A758403F85}" dt="2023-03-07T03:52:19.032" v="2722" actId="1076"/>
          <ac:picMkLst>
            <pc:docMk/>
            <pc:sldMk cId="2412735745" sldId="277"/>
            <ac:picMk id="3" creationId="{D9BC76B8-A4DE-3CBA-6D26-32854E238357}"/>
          </ac:picMkLst>
        </pc:picChg>
        <pc:picChg chg="add mod">
          <ac:chgData name="Chuck Kiefriter" userId="c57348f7-b440-4861-a58f-c89f414ea74a" providerId="ADAL" clId="{D941CC75-1891-403D-82AF-B9A758403F85}" dt="2023-03-07T03:54:03.901" v="2843" actId="1076"/>
          <ac:picMkLst>
            <pc:docMk/>
            <pc:sldMk cId="2412735745" sldId="277"/>
            <ac:picMk id="6" creationId="{2E9286FB-E534-36E3-A77D-542B18A76BAF}"/>
          </ac:picMkLst>
        </pc:picChg>
        <pc:picChg chg="del">
          <ac:chgData name="Chuck Kiefriter" userId="c57348f7-b440-4861-a58f-c89f414ea74a" providerId="ADAL" clId="{D941CC75-1891-403D-82AF-B9A758403F85}" dt="2023-03-07T03:49:48.926" v="2703" actId="478"/>
          <ac:picMkLst>
            <pc:docMk/>
            <pc:sldMk cId="2412735745" sldId="277"/>
            <ac:picMk id="1030" creationId="{E33A0DA6-7064-88C8-98D0-E3CD726F3DCE}"/>
          </ac:picMkLst>
        </pc:picChg>
        <pc:cxnChg chg="del mod">
          <ac:chgData name="Chuck Kiefriter" userId="c57348f7-b440-4861-a58f-c89f414ea74a" providerId="ADAL" clId="{D941CC75-1891-403D-82AF-B9A758403F85}" dt="2023-03-07T03:49:51.290" v="2704" actId="478"/>
          <ac:cxnSpMkLst>
            <pc:docMk/>
            <pc:sldMk cId="2412735745" sldId="277"/>
            <ac:cxnSpMk id="8" creationId="{222FF33E-C6EB-499A-BCC8-B35FD1B39B13}"/>
          </ac:cxnSpMkLst>
        </pc:cxnChg>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pChg chg="del">
            <ac:chgData name="Chuck Kiefriter" userId="c57348f7-b440-4861-a58f-c89f414ea74a" providerId="ADAL" clId="{D941CC75-1891-403D-82AF-B9A758403F85}" dt="2023-03-04T21:18:12.246" v="50" actId="478"/>
            <ac:spMkLst>
              <pc:docMk/>
              <pc:sldMasterMk cId="3446395757" sldId="2147483648"/>
              <pc:sldLayoutMk cId="366807208" sldId="2147483660"/>
              <ac:spMk id="2" creationId="{90D7A268-317B-950F-8B13-F762C7195B2F}"/>
            </ac:spMkLst>
          </pc:spChg>
          <pc:spChg chg="del">
            <ac:chgData name="Chuck Kiefriter" userId="c57348f7-b440-4861-a58f-c89f414ea74a" providerId="ADAL" clId="{D941CC75-1891-403D-82AF-B9A758403F85}" dt="2023-03-04T21:18:10.184" v="49" actId="478"/>
            <ac:spMkLst>
              <pc:docMk/>
              <pc:sldMasterMk cId="3446395757" sldId="2147483648"/>
              <pc:sldLayoutMk cId="366807208" sldId="2147483660"/>
              <ac:spMk id="3" creationId="{CAE9D02E-A20B-5EA9-DD71-A5EA708D0A48}"/>
            </ac:spMkLst>
          </pc:spChg>
          <pc:spChg chg="del">
            <ac:chgData name="Chuck Kiefriter" userId="c57348f7-b440-4861-a58f-c89f414ea74a" providerId="ADAL" clId="{D941CC75-1891-403D-82AF-B9A758403F85}" dt="2023-03-04T21:18:14.658" v="51" actId="478"/>
            <ac:spMkLst>
              <pc:docMk/>
              <pc:sldMasterMk cId="3446395757" sldId="2147483648"/>
              <pc:sldLayoutMk cId="366807208" sldId="2147483660"/>
              <ac:spMk id="4" creationId="{DE89B15A-7F92-1C50-7A6C-CBF5CD47C9B9}"/>
            </ac:spMkLst>
          </pc:spChg>
        </pc:sldLayoutChg>
      </pc:sldMasterChg>
    </pc:docChg>
  </pc:docChgLst>
  <pc:docChgLst>
    <pc:chgData name="Charles Kiefriter" userId="a996b49251c4dfd2" providerId="LiveId" clId="{36C45CFB-85D3-44D2-83D2-5EECDDCC0E1C}"/>
    <pc:docChg chg="modSld">
      <pc:chgData name="Charles Kiefriter" userId="a996b49251c4dfd2" providerId="LiveId" clId="{36C45CFB-85D3-44D2-83D2-5EECDDCC0E1C}" dt="2024-02-08T00:50:51.053" v="7" actId="20577"/>
      <pc:docMkLst>
        <pc:docMk/>
      </pc:docMkLst>
      <pc:sldChg chg="modSp mod">
        <pc:chgData name="Charles Kiefriter" userId="a996b49251c4dfd2" providerId="LiveId" clId="{36C45CFB-85D3-44D2-83D2-5EECDDCC0E1C}" dt="2024-02-08T00:50:51.053" v="7" actId="20577"/>
        <pc:sldMkLst>
          <pc:docMk/>
          <pc:sldMk cId="192346319" sldId="268"/>
        </pc:sldMkLst>
        <pc:spChg chg="mod">
          <ac:chgData name="Charles Kiefriter" userId="a996b49251c4dfd2" providerId="LiveId" clId="{36C45CFB-85D3-44D2-83D2-5EECDDCC0E1C}" dt="2024-02-08T00:50:51.053" v="7" actId="20577"/>
          <ac:spMkLst>
            <pc:docMk/>
            <pc:sldMk cId="192346319" sldId="268"/>
            <ac:spMk id="2" creationId="{2C17FE52-5FCE-93EA-391D-35903F25B335}"/>
          </ac:spMkLst>
        </pc:spChg>
      </pc:sldChg>
    </pc:docChg>
  </pc:docChgLst>
  <pc:docChgLst>
    <pc:chgData name="Charles Kiefriter" userId="a996b49251c4dfd2" providerId="LiveId" clId="{468772DE-8935-4E86-89CF-99D07AEAB8F3}"/>
    <pc:docChg chg="modSld">
      <pc:chgData name="Charles Kiefriter" userId="a996b49251c4dfd2" providerId="LiveId" clId="{468772DE-8935-4E86-89CF-99D07AEAB8F3}" dt="2023-11-28T03:17:34.897" v="0" actId="1036"/>
      <pc:docMkLst>
        <pc:docMk/>
      </pc:docMkLst>
      <pc:sldChg chg="modSp mod">
        <pc:chgData name="Charles Kiefriter" userId="a996b49251c4dfd2" providerId="LiveId" clId="{468772DE-8935-4E86-89CF-99D07AEAB8F3}" dt="2023-11-28T03:17:34.897" v="0" actId="1036"/>
        <pc:sldMkLst>
          <pc:docMk/>
          <pc:sldMk cId="3194223319" sldId="263"/>
        </pc:sldMkLst>
        <pc:spChg chg="mod">
          <ac:chgData name="Charles Kiefriter" userId="a996b49251c4dfd2" providerId="LiveId" clId="{468772DE-8935-4E86-89CF-99D07AEAB8F3}" dt="2023-11-28T03:17:34.897" v="0" actId="1036"/>
          <ac:spMkLst>
            <pc:docMk/>
            <pc:sldMk cId="3194223319" sldId="263"/>
            <ac:spMk id="3" creationId="{23DFC7E9-54DD-38D7-0B9B-D34948D68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2/7/2024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2/7/2024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 Id="rId4" Type="http://schemas.openxmlformats.org/officeDocument/2006/relationships/hyperlink" Target="https://learn.promineotech.com/mod/book/view.php?id=102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promineotech.com/mod/book/view.php?id=10221&amp;chapterid=594"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 Id="rId4" Type="http://schemas.openxmlformats.org/officeDocument/2006/relationships/hyperlink" Target="https://git-scm.com/book/en/v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5" Type="http://schemas.openxmlformats.org/officeDocument/2006/relationships/hyperlink" Target="https://learn.promineotech.com/mod/book/view.php?id=10221&amp;chapterid=595" TargetMode="External"/><Relationship Id="rId4" Type="http://schemas.openxmlformats.org/officeDocument/2006/relationships/hyperlink" Target="https://git-scm.com/book/en/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97005"/>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Tools Installation &amp; Setup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Java</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Eclipse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Git &amp; GitHub</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 &amp; Data Types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 / GitHub</a:t>
            </a: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610936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videos here speak of installing Java 8 (v1.8).  Since Java 8 was released, there have only been two additional LTS releases of Java, including Java 11, and Java 17.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hlinkClick r:id="rId2"/>
              </a:rPr>
              <a:t>Download and install the Java JDK </a:t>
            </a:r>
            <a:r>
              <a:rPr lang="en-US" sz="1700" b="0" i="0" dirty="0">
                <a:solidFill>
                  <a:srgbClr val="00B0F0"/>
                </a:solidFill>
                <a:effectLst/>
                <a:latin typeface="Open Sans" panose="020B0606030504020204" pitchFamily="34" charset="0"/>
              </a:rPr>
              <a:t>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hlinkClick r:id="rId3"/>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13877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2"/>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3"/>
              </a:rPr>
              <a:t>Installation of Eclipse</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a:solidFill>
                  <a:srgbClr val="00B050"/>
                </a:solidFill>
                <a:effectLst/>
                <a:latin typeface="Open Sans" panose="020B0606030504020204" pitchFamily="34" charset="0"/>
              </a:rPr>
              <a:t>TODO -&gt; Java </a:t>
            </a:r>
            <a:r>
              <a:rPr lang="en-US" sz="2400" b="1" dirty="0">
                <a:solidFill>
                  <a:srgbClr val="00B050"/>
                </a:solidFill>
                <a:effectLst/>
                <a:latin typeface="Open Sans" panose="020B0606030504020204" pitchFamily="34" charset="0"/>
              </a:rPr>
              <a:t>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18375"/>
            <a:ext cx="11173191" cy="2970044"/>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 </a:t>
            </a:r>
            <a:r>
              <a:rPr lang="en-US" sz="1700" b="0" i="0" dirty="0">
                <a:solidFill>
                  <a:srgbClr val="00B0F0"/>
                </a:solidFill>
                <a:effectLst/>
                <a:latin typeface="Open Sans" panose="020B0606030504020204" pitchFamily="34" charset="0"/>
                <a:sym typeface="Wingdings" panose="05000000000000000000" pitchFamily="2" charset="2"/>
              </a:rPr>
              <a:t> Basic Java first program</a:t>
            </a:r>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r>
              <a:rPr lang="en-US" sz="1700" b="0" i="0" dirty="0">
                <a:solidFill>
                  <a:srgbClr val="00B0F0"/>
                </a:solidFill>
                <a:effectLst/>
                <a:latin typeface="Open Sans" panose="020B0606030504020204" pitchFamily="34" charset="0"/>
                <a:hlinkClick r:id="rId4"/>
              </a:rPr>
              <a:t>Content Link in LMS</a:t>
            </a:r>
            <a:endParaRPr lang="en-US" sz="17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1923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526507" y="2459504"/>
            <a:ext cx="9326104"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Variables, Data Types, &amp; Operations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Variables / Data Types</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463903"/>
            <a:ext cx="11701570" cy="6463308"/>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Since programming is defined as moving, manipulating, and displaying data, </a:t>
            </a:r>
            <a:r>
              <a:rPr lang="en-US" b="0" i="0" dirty="0">
                <a:solidFill>
                  <a:srgbClr val="00B0F0"/>
                </a:solidFill>
                <a:effectLst/>
                <a:latin typeface="Open Sans" panose="020B0606030504020204" pitchFamily="34" charset="0"/>
              </a:rPr>
              <a:t>we need a way to know what data we are working with</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We need a way to </a:t>
            </a:r>
            <a:r>
              <a:rPr lang="en-US" b="1" i="0" u="sng" dirty="0">
                <a:solidFill>
                  <a:srgbClr val="00B0F0"/>
                </a:solidFill>
                <a:effectLst/>
                <a:latin typeface="Open Sans" panose="020B0606030504020204" pitchFamily="34" charset="0"/>
              </a:rPr>
              <a:t>assign names to data</a:t>
            </a:r>
            <a:r>
              <a:rPr lang="en-US" b="0" i="0" dirty="0">
                <a:solidFill>
                  <a:schemeClr val="tx1">
                    <a:lumMod val="85000"/>
                  </a:schemeClr>
                </a:solidFill>
                <a:effectLst/>
                <a:latin typeface="Open Sans" panose="020B0606030504020204" pitchFamily="34" charset="0"/>
              </a:rPr>
              <a:t>. To do this, we use something called </a:t>
            </a:r>
            <a:r>
              <a:rPr lang="en-US" b="1" i="0" dirty="0">
                <a:solidFill>
                  <a:srgbClr val="00B0F0"/>
                </a:solidFill>
                <a:effectLst/>
                <a:latin typeface="Open Sans" panose="020B0606030504020204" pitchFamily="34" charset="0"/>
              </a:rPr>
              <a:t>variables</a:t>
            </a:r>
            <a:r>
              <a:rPr lang="en-US" b="0" i="0" dirty="0">
                <a:solidFill>
                  <a:srgbClr val="00B0F0"/>
                </a:solidFill>
                <a:effectLst/>
                <a:latin typeface="Open Sans" panose="020B0606030504020204" pitchFamily="34" charset="0"/>
              </a:rPr>
              <a:t>.</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can refer to different types of data. </a:t>
            </a: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are placeholders to hold our data.  For example, alphanumeric/textual data or numeric data deals more with values and math.  </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a statically typed programming language, which means that any variable must first be declared before it can be used.  </a:t>
            </a:r>
          </a:p>
          <a:p>
            <a:pPr marL="342900" indent="-34290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To </a:t>
            </a:r>
            <a:r>
              <a:rPr lang="en-US" b="1" i="0" dirty="0">
                <a:solidFill>
                  <a:schemeClr val="tx1">
                    <a:lumMod val="85000"/>
                  </a:schemeClr>
                </a:solidFill>
                <a:effectLst/>
                <a:latin typeface="Open Sans" panose="020B0606030504020204" pitchFamily="34" charset="0"/>
              </a:rPr>
              <a:t>declare a variable</a:t>
            </a:r>
            <a:r>
              <a:rPr lang="en-US" b="0" i="0" dirty="0">
                <a:solidFill>
                  <a:schemeClr val="tx1">
                    <a:lumMod val="85000"/>
                  </a:schemeClr>
                </a:solidFill>
                <a:effectLst/>
                <a:latin typeface="Open Sans" panose="020B0606030504020204" pitchFamily="34" charset="0"/>
              </a:rPr>
              <a:t>, you must determine the variable's </a:t>
            </a:r>
            <a:r>
              <a:rPr lang="en-US" b="1" i="0" dirty="0">
                <a:solidFill>
                  <a:schemeClr val="tx1">
                    <a:lumMod val="85000"/>
                  </a:schemeClr>
                </a:solidFill>
                <a:effectLst/>
                <a:latin typeface="Open Sans" panose="020B0606030504020204" pitchFamily="34" charset="0"/>
              </a:rPr>
              <a:t>data type</a:t>
            </a:r>
            <a:r>
              <a:rPr lang="en-US" b="0" i="0" dirty="0">
                <a:solidFill>
                  <a:schemeClr val="tx1">
                    <a:lumMod val="85000"/>
                  </a:schemeClr>
                </a:solidFill>
                <a:effectLst/>
                <a:latin typeface="Open Sans" panose="020B0606030504020204" pitchFamily="34" charset="0"/>
              </a:rPr>
              <a:t> and </a:t>
            </a:r>
            <a:r>
              <a:rPr lang="en-US" b="1" i="0" dirty="0">
                <a:solidFill>
                  <a:schemeClr val="tx1">
                    <a:lumMod val="85000"/>
                  </a:schemeClr>
                </a:solidFill>
                <a:effectLst/>
                <a:latin typeface="Open Sans" panose="020B0606030504020204" pitchFamily="34" charset="0"/>
              </a:rPr>
              <a:t>name</a:t>
            </a:r>
            <a:r>
              <a:rPr lang="en-US" b="0" i="0" dirty="0">
                <a:solidFill>
                  <a:schemeClr val="tx1">
                    <a:lumMod val="85000"/>
                  </a:schemeClr>
                </a:solidFill>
                <a:effectLst/>
                <a:latin typeface="Open Sans" panose="020B0606030504020204" pitchFamily="34" charset="0"/>
              </a:rPr>
              <a:t>.  </a:t>
            </a:r>
          </a:p>
          <a:p>
            <a:pPr algn="l" rtl="0"/>
            <a:endParaRPr lang="en-US" b="1" i="0" u="sng" dirty="0">
              <a:solidFill>
                <a:schemeClr val="tx1">
                  <a:lumMod val="85000"/>
                </a:schemeClr>
              </a:solidFill>
              <a:effectLst/>
              <a:latin typeface="Open Sans" panose="020B0606030504020204" pitchFamily="34" charset="0"/>
            </a:endParaRPr>
          </a:p>
          <a:p>
            <a:pPr algn="l" rtl="0"/>
            <a:r>
              <a:rPr lang="en-US" i="0" dirty="0">
                <a:solidFill>
                  <a:srgbClr val="00B0F0"/>
                </a:solidFill>
                <a:effectLst/>
                <a:latin typeface="Open Sans" panose="020B0606030504020204" pitchFamily="34" charset="0"/>
              </a:rPr>
              <a:t>There are 8 primitive data types in Java:</a:t>
            </a:r>
            <a:endParaRPr lang="en-US" i="0" dirty="0">
              <a:solidFill>
                <a:schemeClr val="tx1">
                  <a:lumMod val="85000"/>
                </a:schemeClr>
              </a:solidFill>
              <a:effectLst/>
              <a:latin typeface="Open Sans" panose="020B0606030504020204" pitchFamily="34" charset="0"/>
            </a:endParaRPr>
          </a:p>
          <a:p>
            <a:pPr algn="l"/>
            <a:r>
              <a:rPr lang="en-US" sz="1800" dirty="0">
                <a:solidFill>
                  <a:schemeClr val="tx1">
                    <a:lumMod val="85000"/>
                  </a:schemeClr>
                </a:solidFill>
                <a:latin typeface="Consolas" panose="020B0609020204030204" pitchFamily="49" charset="0"/>
              </a:rPr>
              <a:t>  byte    -  8-bit integer, Range = -127 </a:t>
            </a:r>
            <a:r>
              <a:rPr lang="en-US" sz="1800">
                <a:solidFill>
                  <a:schemeClr val="tx1">
                    <a:lumMod val="85000"/>
                  </a:schemeClr>
                </a:solidFill>
                <a:latin typeface="Consolas" panose="020B0609020204030204" pitchFamily="49" charset="0"/>
              </a:rPr>
              <a:t>to 128    (1 = 01, 2 = 10, 3 = 11)</a:t>
            </a:r>
            <a:endParaRPr lang="en-US" sz="1800" dirty="0">
              <a:solidFill>
                <a:schemeClr val="tx1">
                  <a:lumMod val="85000"/>
                </a:schemeClr>
              </a:solidFill>
              <a:latin typeface="Consolas" panose="020B0609020204030204" pitchFamily="49" charset="0"/>
            </a:endParaRPr>
          </a:p>
          <a:p>
            <a:pPr algn="l"/>
            <a:r>
              <a:rPr lang="en-US" sz="1800" dirty="0">
                <a:solidFill>
                  <a:schemeClr val="tx1">
                    <a:lumMod val="85000"/>
                  </a:schemeClr>
                </a:solidFill>
                <a:latin typeface="Consolas" panose="020B0609020204030204" pitchFamily="49" charset="0"/>
              </a:rPr>
              <a:t>  short   - 16-bit integer, Range = -32,768 to 32,767</a:t>
            </a:r>
          </a:p>
          <a:p>
            <a:pPr algn="l"/>
            <a:r>
              <a:rPr lang="en-US" sz="1800" dirty="0">
                <a:solidFill>
                  <a:schemeClr val="tx1">
                    <a:lumMod val="85000"/>
                  </a:schemeClr>
                </a:solidFill>
                <a:latin typeface="Consolas" panose="020B0609020204030204" pitchFamily="49" charset="0"/>
              </a:rPr>
              <a:t>  int     - 32-bit integer, Range =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long    - 64-bit integer, Range =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float   - 32-bit floating point with a decimal</a:t>
            </a:r>
          </a:p>
          <a:p>
            <a:pPr algn="l"/>
            <a:r>
              <a:rPr lang="en-US" sz="1800" dirty="0">
                <a:solidFill>
                  <a:schemeClr val="tx1">
                    <a:lumMod val="85000"/>
                  </a:schemeClr>
                </a:solidFill>
                <a:latin typeface="Consolas" panose="020B0609020204030204" pitchFamily="49" charset="0"/>
              </a:rPr>
              <a:t>  double  - 64-bit floating point with a decimal</a:t>
            </a:r>
          </a:p>
          <a:p>
            <a:pPr algn="l"/>
            <a:r>
              <a:rPr lang="en-US" sz="1800" dirty="0">
                <a:solidFill>
                  <a:schemeClr val="tx1">
                    <a:lumMod val="85000"/>
                  </a:schemeClr>
                </a:solidFill>
                <a:latin typeface="Consolas" panose="020B0609020204030204" pitchFamily="49" charset="0"/>
              </a:rPr>
              <a:t>  </a:t>
            </a:r>
            <a:r>
              <a:rPr lang="en-US" sz="1800" dirty="0" err="1">
                <a:solidFill>
                  <a:schemeClr val="tx1">
                    <a:lumMod val="85000"/>
                  </a:schemeClr>
                </a:solidFill>
                <a:latin typeface="Consolas" panose="020B0609020204030204" pitchFamily="49" charset="0"/>
              </a:rPr>
              <a:t>boolean</a:t>
            </a:r>
            <a:r>
              <a:rPr lang="en-US" sz="1800" dirty="0">
                <a:solidFill>
                  <a:schemeClr val="tx1">
                    <a:lumMod val="85000"/>
                  </a:schemeClr>
                </a:solidFill>
                <a:latin typeface="Consolas" panose="020B0609020204030204" pitchFamily="49" charset="0"/>
              </a:rPr>
              <a:t> - true/false </a:t>
            </a:r>
          </a:p>
          <a:p>
            <a:pPr algn="l"/>
            <a:r>
              <a:rPr lang="en-US" sz="1800" dirty="0">
                <a:solidFill>
                  <a:schemeClr val="tx1">
                    <a:lumMod val="85000"/>
                  </a:schemeClr>
                </a:solidFill>
                <a:latin typeface="Consolas" panose="020B0609020204030204" pitchFamily="49" charset="0"/>
              </a:rPr>
              <a:t>  char    - Single 16-bit character (e.g., ‘a’, ‘B’, ‘c’, ‘G’)</a:t>
            </a:r>
          </a:p>
          <a:p>
            <a:pPr algn="l"/>
            <a:r>
              <a:rPr lang="en-US" sz="1800" dirty="0">
                <a:solidFill>
                  <a:schemeClr val="tx1">
                    <a:lumMod val="85000"/>
                  </a:schemeClr>
                </a:solidFill>
                <a:latin typeface="Consolas" panose="020B0609020204030204" pitchFamily="49" charset="0"/>
              </a:rPr>
              <a:t>  </a:t>
            </a:r>
          </a:p>
          <a:p>
            <a:pPr marL="285750" indent="-285750" algn="l">
              <a:buFont typeface="Arial" panose="020B0604020202020204" pitchFamily="34" charset="0"/>
              <a:buChar char="•"/>
            </a:pPr>
            <a:r>
              <a:rPr lang="en-US" i="0" dirty="0">
                <a:solidFill>
                  <a:schemeClr val="tx1">
                    <a:lumMod val="85000"/>
                  </a:schemeClr>
                </a:solidFill>
                <a:effectLst/>
                <a:latin typeface="Open Sans" panose="020B0606030504020204" pitchFamily="34" charset="0"/>
              </a:rPr>
              <a:t>Additionally, there are </a:t>
            </a:r>
            <a:r>
              <a:rPr lang="en-US" i="0" dirty="0">
                <a:solidFill>
                  <a:srgbClr val="00B0F0"/>
                </a:solidFill>
                <a:effectLst/>
                <a:latin typeface="Open Sans" panose="020B0606030504020204" pitchFamily="34" charset="0"/>
              </a:rPr>
              <a:t>predefined Object data types</a:t>
            </a:r>
            <a:r>
              <a:rPr lang="en-US" i="0" dirty="0">
                <a:solidFill>
                  <a:schemeClr val="tx1">
                    <a:lumMod val="85000"/>
                  </a:schemeClr>
                </a:solidFill>
                <a:effectLst/>
                <a:latin typeface="Open Sans" panose="020B0606030504020204" pitchFamily="34" charset="0"/>
              </a:rPr>
              <a:t>.  Here is an example of one of those:</a:t>
            </a:r>
            <a:br>
              <a:rPr lang="en-US" dirty="0">
                <a:solidFill>
                  <a:schemeClr val="tx1">
                    <a:lumMod val="85000"/>
                  </a:schemeClr>
                </a:solidFill>
              </a:rPr>
            </a:br>
            <a:r>
              <a:rPr lang="en-US" i="0" dirty="0">
                <a:solidFill>
                  <a:schemeClr val="tx1">
                    <a:lumMod val="85000"/>
                  </a:schemeClr>
                </a:solidFill>
                <a:effectLst/>
                <a:latin typeface="Open Sans" panose="020B0606030504020204" pitchFamily="34" charset="0"/>
              </a:rPr>
              <a:t>String - textual data - "This is a string"</a:t>
            </a:r>
            <a:br>
              <a:rPr lang="en-US" i="0" dirty="0">
                <a:solidFill>
                  <a:schemeClr val="tx1">
                    <a:lumMod val="85000"/>
                  </a:schemeClr>
                </a:solidFill>
                <a:effectLst/>
                <a:latin typeface="Open Sans" panose="020B0606030504020204" pitchFamily="34" charset="0"/>
              </a:rPr>
            </a:b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Operations</a:t>
            </a:r>
          </a:p>
        </p:txBody>
      </p:sp>
      <p:sp>
        <p:nvSpPr>
          <p:cNvPr id="3" name="TextBox 2">
            <a:extLst>
              <a:ext uri="{FF2B5EF4-FFF2-40B4-BE49-F238E27FC236}">
                <a16:creationId xmlns:a16="http://schemas.microsoft.com/office/drawing/2014/main" id="{9CE6BBB4-A860-A557-4CC2-45AA99832144}"/>
              </a:ext>
            </a:extLst>
          </p:cNvPr>
          <p:cNvSpPr txBox="1"/>
          <p:nvPr/>
        </p:nvSpPr>
        <p:spPr>
          <a:xfrm>
            <a:off x="344905" y="754059"/>
            <a:ext cx="11502189" cy="5078313"/>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Knowing that there are different types of data is great, </a:t>
            </a:r>
            <a:r>
              <a:rPr lang="en-US" b="0" i="0" dirty="0">
                <a:solidFill>
                  <a:srgbClr val="00B0F0"/>
                </a:solidFill>
                <a:effectLst/>
                <a:latin typeface="Open Sans" panose="020B0606030504020204" pitchFamily="34" charset="0"/>
              </a:rPr>
              <a:t>but what is data good for if we don't use it in some way? </a:t>
            </a:r>
            <a:r>
              <a:rPr lang="en-US" b="0" i="1" dirty="0">
                <a:solidFill>
                  <a:schemeClr val="tx1">
                    <a:lumMod val="85000"/>
                  </a:schemeClr>
                </a:solidFill>
                <a:effectLst/>
                <a:latin typeface="Open Sans" panose="020B0606030504020204" pitchFamily="34" charset="0"/>
              </a:rPr>
              <a:t>For example, point of sales systems (the software used when we purchase something from a store, restaurant, </a:t>
            </a:r>
            <a:r>
              <a:rPr lang="en-US" b="0" i="1" dirty="0" err="1">
                <a:solidFill>
                  <a:schemeClr val="tx1">
                    <a:lumMod val="85000"/>
                  </a:schemeClr>
                </a:solidFill>
                <a:effectLst/>
                <a:latin typeface="Open Sans" panose="020B0606030504020204" pitchFamily="34" charset="0"/>
              </a:rPr>
              <a:t>etc</a:t>
            </a:r>
            <a:r>
              <a:rPr lang="en-US" b="0" i="1" dirty="0">
                <a:solidFill>
                  <a:schemeClr val="tx1">
                    <a:lumMod val="85000"/>
                  </a:schemeClr>
                </a:solidFill>
                <a:effectLst/>
                <a:latin typeface="Open Sans" panose="020B0606030504020204" pitchFamily="34" charset="0"/>
              </a:rPr>
              <a:t>) have to add up line items and then apply a tax to them. </a:t>
            </a:r>
          </a:p>
          <a:p>
            <a:pPr marL="285750" indent="-285750" algn="l" rtl="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That means </a:t>
            </a:r>
            <a:r>
              <a:rPr lang="en-US" b="0" i="0" dirty="0">
                <a:solidFill>
                  <a:srgbClr val="00B0F0"/>
                </a:solidFill>
                <a:effectLst/>
                <a:latin typeface="Open Sans" panose="020B0606030504020204" pitchFamily="34" charset="0"/>
              </a:rPr>
              <a:t>we have to perform actions on data </a:t>
            </a:r>
            <a:r>
              <a:rPr lang="en-US" b="0" i="0" dirty="0">
                <a:solidFill>
                  <a:schemeClr val="tx1">
                    <a:lumMod val="85000"/>
                  </a:schemeClr>
                </a:solidFill>
                <a:effectLst/>
                <a:latin typeface="Open Sans" panose="020B0606030504020204" pitchFamily="34" charset="0"/>
              </a:rPr>
              <a:t>(addition and multiplication in this case). In programming, these actions are called </a:t>
            </a:r>
            <a:r>
              <a:rPr lang="en-US" b="1" i="0" dirty="0">
                <a:solidFill>
                  <a:srgbClr val="00B0F0"/>
                </a:solidFill>
                <a:effectLst/>
                <a:latin typeface="Open Sans" panose="020B0606030504020204" pitchFamily="34" charset="0"/>
              </a:rPr>
              <a:t>operations</a:t>
            </a:r>
            <a:r>
              <a:rPr lang="en-US" b="0" i="0" dirty="0">
                <a:solidFill>
                  <a:schemeClr val="tx1">
                    <a:lumMod val="85000"/>
                  </a:schemeClr>
                </a:solidFill>
                <a:effectLst/>
                <a:latin typeface="Open Sans" panose="020B0606030504020204" pitchFamily="34" charset="0"/>
              </a:rPr>
              <a:t>.</a:t>
            </a:r>
          </a:p>
          <a:p>
            <a:pPr algn="l" rtl="0"/>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a:t>
            </a:r>
            <a:r>
              <a:rPr lang="en-US" b="1" i="0" dirty="0">
                <a:solidFill>
                  <a:srgbClr val="00B0F0"/>
                </a:solidFill>
                <a:effectLst/>
                <a:latin typeface="Open Sans" panose="020B0606030504020204" pitchFamily="34" charset="0"/>
              </a:rPr>
              <a:t>operation</a:t>
            </a:r>
            <a:r>
              <a:rPr lang="en-US" b="0" i="0" dirty="0">
                <a:solidFill>
                  <a:schemeClr val="tx1">
                    <a:lumMod val="85000"/>
                  </a:schemeClr>
                </a:solidFill>
                <a:effectLst/>
                <a:latin typeface="Open Sans" panose="020B0606030504020204" pitchFamily="34" charset="0"/>
              </a:rPr>
              <a:t> consists of one or more pieces of data, known as </a:t>
            </a:r>
            <a:r>
              <a:rPr lang="en-US" b="1" i="0" dirty="0">
                <a:solidFill>
                  <a:srgbClr val="00B0F0"/>
                </a:solidFill>
                <a:effectLst/>
                <a:latin typeface="Open Sans" panose="020B0606030504020204" pitchFamily="34" charset="0"/>
              </a:rPr>
              <a:t>operands</a:t>
            </a:r>
            <a:r>
              <a:rPr lang="en-US" b="0" i="0" dirty="0">
                <a:solidFill>
                  <a:schemeClr val="tx1">
                    <a:lumMod val="85000"/>
                  </a:schemeClr>
                </a:solidFill>
                <a:effectLst/>
                <a:latin typeface="Open Sans" panose="020B0606030504020204" pitchFamily="34" charset="0"/>
              </a:rPr>
              <a:t>, and an </a:t>
            </a:r>
            <a:r>
              <a:rPr lang="en-US" b="1" i="0" dirty="0">
                <a:solidFill>
                  <a:schemeClr val="tx1">
                    <a:lumMod val="85000"/>
                  </a:schemeClr>
                </a:solidFill>
                <a:effectLst/>
                <a:latin typeface="Open Sans" panose="020B0606030504020204" pitchFamily="34" charset="0"/>
              </a:rPr>
              <a:t>operator</a:t>
            </a:r>
            <a:r>
              <a:rPr lang="en-US" b="0" i="0" dirty="0">
                <a:solidFill>
                  <a:schemeClr val="tx1">
                    <a:lumMod val="8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performs a calculation or action on the operands </a:t>
            </a:r>
            <a:r>
              <a:rPr lang="en-US" b="0" i="0" dirty="0">
                <a:solidFill>
                  <a:schemeClr val="tx1">
                    <a:lumMod val="85000"/>
                  </a:schemeClr>
                </a:solidFill>
                <a:effectLst/>
                <a:latin typeface="Open Sans" panose="020B0606030504020204" pitchFamily="34" charset="0"/>
              </a:rPr>
              <a:t>thus resulting in a new value. One operator we are already familiar with is the </a:t>
            </a:r>
            <a:r>
              <a:rPr lang="en-US" b="1" i="0" dirty="0">
                <a:solidFill>
                  <a:schemeClr val="tx1">
                    <a:lumMod val="85000"/>
                  </a:schemeClr>
                </a:solidFill>
                <a:effectLst/>
                <a:latin typeface="Open Sans" panose="020B0606030504020204" pitchFamily="34" charset="0"/>
              </a:rPr>
              <a:t>assignment operator</a:t>
            </a:r>
            <a:r>
              <a:rPr lang="en-US" b="0" i="0" dirty="0">
                <a:solidFill>
                  <a:schemeClr val="tx1">
                    <a:lumMod val="85000"/>
                  </a:schemeClr>
                </a:solidFill>
                <a:effectLst/>
                <a:latin typeface="Open Sans" panose="020B0606030504020204" pitchFamily="34" charset="0"/>
              </a:rPr>
              <a:t> (the equals sign or =), which assigns the data on the right-hand side to the </a:t>
            </a:r>
            <a:r>
              <a:rPr lang="en-US" b="1" i="0" dirty="0">
                <a:solidFill>
                  <a:schemeClr val="tx1">
                    <a:lumMod val="85000"/>
                  </a:schemeClr>
                </a:solidFill>
                <a:effectLst/>
                <a:latin typeface="Open Sans" panose="020B0606030504020204" pitchFamily="34" charset="0"/>
              </a:rPr>
              <a:t>variable</a:t>
            </a:r>
            <a:r>
              <a:rPr lang="en-US" b="0" i="0" dirty="0">
                <a:solidFill>
                  <a:schemeClr val="tx1">
                    <a:lumMod val="85000"/>
                  </a:schemeClr>
                </a:solidFill>
                <a:effectLst/>
                <a:latin typeface="Open Sans" panose="020B0606030504020204" pitchFamily="34" charset="0"/>
              </a:rPr>
              <a:t> name/identifier on it's left. </a:t>
            </a:r>
            <a:endParaRPr lang="en-US" b="1" i="0" dirty="0">
              <a:solidFill>
                <a:schemeClr val="tx1">
                  <a:lumMod val="85000"/>
                </a:schemeClr>
              </a:solidFill>
              <a:effectLst/>
              <a:latin typeface="Open Sans" panose="020B0606030504020204" pitchFamily="34" charset="0"/>
            </a:endParaRPr>
          </a:p>
          <a:p>
            <a:pPr algn="l" rtl="0"/>
            <a:endParaRPr lang="en-US" b="1" dirty="0">
              <a:solidFill>
                <a:schemeClr val="tx1">
                  <a:lumMod val="85000"/>
                </a:schemeClr>
              </a:solidFill>
              <a:latin typeface="Open Sans" panose="020B0606030504020204" pitchFamily="34" charset="0"/>
            </a:endParaRPr>
          </a:p>
          <a:p>
            <a:pPr algn="l" rtl="0"/>
            <a:endParaRPr lang="en-US" b="1" i="0" dirty="0">
              <a:solidFill>
                <a:schemeClr val="tx1">
                  <a:lumMod val="85000"/>
                </a:schemeClr>
              </a:solidFill>
              <a:effectLst/>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endParaRPr lang="en-US" dirty="0">
              <a:solidFill>
                <a:schemeClr val="tx1">
                  <a:lumMod val="85000"/>
                </a:schemeClr>
              </a:solidFill>
              <a:latin typeface="Open Sans" panose="020B0606030504020204" pitchFamily="34" charset="0"/>
            </a:endParaRPr>
          </a:p>
          <a:p>
            <a:pPr algn="l" rtl="0"/>
            <a:endParaRPr lang="en-US" b="0" i="0" dirty="0">
              <a:solidFill>
                <a:srgbClr val="21252A"/>
              </a:solidFill>
              <a:effectLst/>
              <a:latin typeface="Open Sans" panose="020B0606030504020204" pitchFamily="34" charset="0"/>
            </a:endParaRPr>
          </a:p>
          <a:p>
            <a:pPr algn="l" rtl="0"/>
            <a:endParaRPr lang="en-US" dirty="0">
              <a:solidFill>
                <a:srgbClr val="21252A"/>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431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306750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Links in LMS</a:t>
            </a:r>
            <a:endParaRPr lang="en-US" dirty="0">
              <a:solidFill>
                <a:schemeClr val="tx1">
                  <a:lumMod val="85000"/>
                </a:schemeClr>
              </a:solidFill>
            </a:endParaRPr>
          </a:p>
        </p:txBody>
      </p:sp>
    </p:spTree>
    <p:extLst>
      <p:ext uri="{BB962C8B-B14F-4D97-AF65-F5344CB8AC3E}">
        <p14:creationId xmlns:p14="http://schemas.microsoft.com/office/powerpoint/2010/main" val="1833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7360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web-based git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that enables us to visually manage our repositories and push our code to the cloud (</a:t>
            </a: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servers). </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72611DA7-AE29-00A1-7AE2-4A353A359FBB}"/>
              </a:ext>
            </a:extLst>
          </p:cNvPr>
          <p:cNvSpPr txBox="1"/>
          <p:nvPr/>
        </p:nvSpPr>
        <p:spPr>
          <a:xfrm>
            <a:off x="5696345" y="5861558"/>
            <a:ext cx="6094602" cy="646331"/>
          </a:xfrm>
          <a:prstGeom prst="rect">
            <a:avLst/>
          </a:prstGeom>
          <a:noFill/>
        </p:spPr>
        <p:txBody>
          <a:bodyPr wrap="square">
            <a:spAutoFit/>
          </a:bodyPr>
          <a:lstStyle/>
          <a:p>
            <a:pPr marL="342900" indent="-342900">
              <a:buFont typeface="Arial" panose="020B0604020202020204" pitchFamily="34" charset="0"/>
              <a:buChar char="•"/>
            </a:pPr>
            <a:r>
              <a:rPr lang="en-US" sz="1800" dirty="0"/>
              <a:t>Free Book on Git</a:t>
            </a:r>
            <a:br>
              <a:rPr lang="en-US" sz="1800" dirty="0"/>
            </a:br>
            <a:r>
              <a:rPr lang="en-US" sz="1800" dirty="0">
                <a:hlinkClick r:id="rId4"/>
              </a:rPr>
              <a:t>https://git-scm.com/book/en/v2</a:t>
            </a:r>
            <a:endParaRPr lang="en-US" sz="1800" dirty="0"/>
          </a:p>
        </p:txBody>
      </p:sp>
    </p:spTree>
    <p:extLst>
      <p:ext uri="{BB962C8B-B14F-4D97-AF65-F5344CB8AC3E}">
        <p14:creationId xmlns:p14="http://schemas.microsoft.com/office/powerpoint/2010/main" val="32382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5940088"/>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dirty="0">
                <a:hlinkClick r:id="rId3"/>
              </a:rPr>
              <a:t>Basic git Workflow</a:t>
            </a:r>
            <a:endParaRPr lang="en-US" sz="2000" dirty="0"/>
          </a:p>
          <a:p>
            <a:endParaRPr lang="en-US" sz="2000" dirty="0"/>
          </a:p>
          <a:p>
            <a:pPr marL="342900" indent="-342900">
              <a:buFont typeface="Arial" panose="020B0604020202020204" pitchFamily="34" charset="0"/>
              <a:buChar char="•"/>
            </a:pPr>
            <a:r>
              <a:rPr lang="en-US" sz="2000" dirty="0"/>
              <a:t>Uploading your Assignments to GitHub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Free Book on Git</a:t>
            </a:r>
            <a:br>
              <a:rPr lang="en-US" sz="2000" dirty="0"/>
            </a:br>
            <a:r>
              <a:rPr lang="en-US" sz="2000" dirty="0">
                <a:hlinkClick r:id="rId4"/>
              </a:rPr>
              <a:t>https://git-scm.com/book/en/v2</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5"/>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657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C76B8-A4DE-3CBA-6D26-32854E238357}"/>
              </a:ext>
            </a:extLst>
          </p:cNvPr>
          <p:cNvPicPr>
            <a:picLocks noChangeAspect="1"/>
          </p:cNvPicPr>
          <p:nvPr/>
        </p:nvPicPr>
        <p:blipFill>
          <a:blip r:embed="rId2"/>
          <a:stretch>
            <a:fillRect/>
          </a:stretch>
        </p:blipFill>
        <p:spPr>
          <a:xfrm>
            <a:off x="679508" y="1012277"/>
            <a:ext cx="2718034" cy="2055690"/>
          </a:xfrm>
          <a:prstGeom prst="rect">
            <a:avLst/>
          </a:prstGeom>
        </p:spPr>
      </p:pic>
      <p:pic>
        <p:nvPicPr>
          <p:cNvPr id="6" name="Picture 5">
            <a:extLst>
              <a:ext uri="{FF2B5EF4-FFF2-40B4-BE49-F238E27FC236}">
                <a16:creationId xmlns:a16="http://schemas.microsoft.com/office/drawing/2014/main" id="{2E9286FB-E534-36E3-A77D-542B18A76BAF}"/>
              </a:ext>
            </a:extLst>
          </p:cNvPr>
          <p:cNvPicPr>
            <a:picLocks noChangeAspect="1"/>
          </p:cNvPicPr>
          <p:nvPr/>
        </p:nvPicPr>
        <p:blipFill>
          <a:blip r:embed="rId3"/>
          <a:stretch>
            <a:fillRect/>
          </a:stretch>
        </p:blipFill>
        <p:spPr>
          <a:xfrm>
            <a:off x="1806910" y="3418514"/>
            <a:ext cx="7806873" cy="3049438"/>
          </a:xfrm>
          <a:prstGeom prst="rect">
            <a:avLst/>
          </a:prstGeom>
        </p:spPr>
      </p:pic>
      <p:sp>
        <p:nvSpPr>
          <p:cNvPr id="7" name="TextBox 6">
            <a:extLst>
              <a:ext uri="{FF2B5EF4-FFF2-40B4-BE49-F238E27FC236}">
                <a16:creationId xmlns:a16="http://schemas.microsoft.com/office/drawing/2014/main" id="{FC813D55-2F3C-BAFD-CCF4-AED57B243825}"/>
              </a:ext>
            </a:extLst>
          </p:cNvPr>
          <p:cNvSpPr txBox="1"/>
          <p:nvPr/>
        </p:nvSpPr>
        <p:spPr>
          <a:xfrm>
            <a:off x="3900881" y="814634"/>
            <a:ext cx="7880059" cy="1569660"/>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In Java:</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Class names use </a:t>
            </a:r>
            <a:r>
              <a:rPr lang="en-US" sz="2400" dirty="0" err="1">
                <a:solidFill>
                  <a:srgbClr val="00B0F0"/>
                </a:solidFill>
                <a:latin typeface="Open Sans" panose="020B0606030504020204" pitchFamily="34" charset="0"/>
              </a:rPr>
              <a:t>PascalCase</a:t>
            </a:r>
            <a:endParaRPr lang="en-US" sz="2400" dirty="0">
              <a:solidFill>
                <a:srgbClr val="00B0F0"/>
              </a:solidFill>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Variable names &amp; Method names use </a:t>
            </a:r>
            <a:r>
              <a:rPr lang="en-US" sz="2400" dirty="0">
                <a:solidFill>
                  <a:srgbClr val="00B0F0"/>
                </a:solidFill>
                <a:latin typeface="Open Sans" panose="020B0606030504020204" pitchFamily="34" charset="0"/>
              </a:rPr>
              <a:t>camelCase</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We generally don’t use </a:t>
            </a:r>
            <a:r>
              <a:rPr lang="en-US" sz="2400" dirty="0" err="1">
                <a:solidFill>
                  <a:srgbClr val="00B0F0"/>
                </a:solidFill>
                <a:latin typeface="Open Sans" panose="020B0606030504020204" pitchFamily="34" charset="0"/>
              </a:rPr>
              <a:t>snake_case</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Java</a:t>
            </a:r>
            <a:endParaRPr lang="en-US" sz="2400" dirty="0">
              <a:solidFill>
                <a:schemeClr val="tx1">
                  <a:lumMod val="75000"/>
                </a:schemeClr>
              </a:solidFill>
            </a:endParaRPr>
          </a:p>
        </p:txBody>
      </p:sp>
      <p:sp>
        <p:nvSpPr>
          <p:cNvPr id="9" name="TextBox 8">
            <a:extLst>
              <a:ext uri="{FF2B5EF4-FFF2-40B4-BE49-F238E27FC236}">
                <a16:creationId xmlns:a16="http://schemas.microsoft.com/office/drawing/2014/main" id="{339D8E19-2B72-857D-FB1E-534B4BB9BBE7}"/>
              </a:ext>
            </a:extLst>
          </p:cNvPr>
          <p:cNvSpPr txBox="1"/>
          <p:nvPr/>
        </p:nvSpPr>
        <p:spPr>
          <a:xfrm>
            <a:off x="350115" y="139263"/>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Naming Conventions / Standards</a:t>
            </a:r>
          </a:p>
        </p:txBody>
      </p:sp>
    </p:spTree>
    <p:extLst>
      <p:ext uri="{BB962C8B-B14F-4D97-AF65-F5344CB8AC3E}">
        <p14:creationId xmlns:p14="http://schemas.microsoft.com/office/powerpoint/2010/main" val="24127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1132563"/>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480916"/>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774172"/>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24725" y="299243"/>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Programming?</a:t>
            </a:r>
            <a:endParaRPr lang="en-US" sz="2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a:t>
            </a:r>
            <a:r>
              <a:rPr lang="en-US" sz="2400" b="0" dirty="0">
                <a:solidFill>
                  <a:srgbClr val="00B0F0"/>
                </a:solidFill>
                <a:effectLst/>
                <a:latin typeface="Open Sans" panose="020B0606030504020204" pitchFamily="34" charset="0"/>
              </a:rPr>
              <a:t>programming languages like Java</a:t>
            </a:r>
            <a:r>
              <a:rPr lang="en-US" sz="2400" b="0" dirty="0">
                <a:solidFill>
                  <a:schemeClr val="tx1">
                    <a:lumMod val="75000"/>
                  </a:schemeClr>
                </a:solidFill>
                <a:effectLst/>
                <a:latin typeface="Open Sans" panose="020B0606030504020204" pitchFamily="34" charset="0"/>
              </a:rPr>
              <a:t> to </a:t>
            </a:r>
            <a:r>
              <a:rPr lang="en-US" sz="2400" b="0" dirty="0">
                <a:solidFill>
                  <a:srgbClr val="00B0F0"/>
                </a:solidFill>
                <a:effectLst/>
                <a:latin typeface="Open Sans" panose="020B0606030504020204" pitchFamily="34" charset="0"/>
              </a:rPr>
              <a:t>write instructions in human readable/understandable code </a:t>
            </a:r>
            <a:r>
              <a:rPr lang="en-US" sz="2400" b="0" dirty="0">
                <a:solidFill>
                  <a:schemeClr val="tx1">
                    <a:lumMod val="75000"/>
                  </a:schemeClr>
                </a:solidFill>
                <a:effectLst/>
                <a:latin typeface="Open Sans" panose="020B0606030504020204" pitchFamily="34" charset="0"/>
              </a:rPr>
              <a:t>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65211"/>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187" y="4366962"/>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32780"/>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Layer Cake: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317796"/>
            <a:ext cx="11920780" cy="637097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Decide how to solve a task </a:t>
            </a:r>
            <a:r>
              <a:rPr lang="en-US" sz="2400" b="0" dirty="0">
                <a:solidFill>
                  <a:schemeClr val="tx1">
                    <a:lumMod val="85000"/>
                  </a:schemeClr>
                </a:solidFill>
                <a:effectLst/>
                <a:latin typeface="Open Sans" panose="020B0606030504020204" pitchFamily="34" charset="0"/>
              </a:rPr>
              <a:t>or request (Design)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Write the code </a:t>
            </a:r>
            <a:r>
              <a:rPr lang="en-US" sz="2400" b="0" dirty="0">
                <a:solidFill>
                  <a:schemeClr val="tx1">
                    <a:lumMod val="85000"/>
                  </a:schemeClr>
                </a:solidFill>
                <a:effectLst/>
                <a:latin typeface="Open Sans" panose="020B0606030504020204" pitchFamily="34" charset="0"/>
              </a:rPr>
              <a:t>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Compile and/or Run the program </a:t>
            </a:r>
            <a:r>
              <a:rPr lang="en-US" sz="2400" b="0" dirty="0">
                <a:solidFill>
                  <a:schemeClr val="tx1">
                    <a:lumMod val="85000"/>
                  </a:schemeClr>
                </a:solidFill>
                <a:effectLst/>
                <a:latin typeface="Open Sans" panose="020B0606030504020204" pitchFamily="34" charset="0"/>
              </a:rPr>
              <a:t>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Document </a:t>
            </a:r>
            <a:r>
              <a:rPr lang="en-US" sz="2400" b="0" dirty="0">
                <a:solidFill>
                  <a:schemeClr val="tx1">
                    <a:lumMod val="85000"/>
                  </a:schemeClr>
                </a:solidFill>
                <a:effectLst/>
                <a:latin typeface="Open Sans" panose="020B0606030504020204" pitchFamily="34" charset="0"/>
              </a:rPr>
              <a:t>exactly what has been coded and how it works.</a:t>
            </a:r>
          </a:p>
          <a:p>
            <a:pPr algn="l"/>
            <a:endParaRPr lang="en-US" sz="2400" dirty="0">
              <a:solidFill>
                <a:schemeClr val="tx1">
                  <a:lumMod val="85000"/>
                </a:schemeClr>
              </a:solidFill>
              <a:latin typeface="Open Sans" panose="020B0606030504020204" pitchFamily="34" charset="0"/>
            </a:endParaRPr>
          </a:p>
          <a:p>
            <a:r>
              <a:rPr lang="en-US" sz="2400" b="0" i="0" dirty="0">
                <a:solidFill>
                  <a:srgbClr val="00B0F0"/>
                </a:solidFill>
                <a:effectLst/>
                <a:latin typeface="Open Sans" panose="020B0606030504020204" pitchFamily="34" charset="0"/>
                <a:hlinkClick r:id="rId2"/>
              </a:rPr>
              <a:t>Content Link in LMS</a:t>
            </a:r>
            <a:endParaRPr lang="en-US" sz="24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2009</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Charles Kiefriter</cp:lastModifiedBy>
  <cp:revision>1</cp:revision>
  <dcterms:created xsi:type="dcterms:W3CDTF">2023-03-04T21:09:07Z</dcterms:created>
  <dcterms:modified xsi:type="dcterms:W3CDTF">2024-02-08T00:50:53Z</dcterms:modified>
</cp:coreProperties>
</file>