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61" r:id="rId3"/>
    <p:sldId id="262" r:id="rId4"/>
    <p:sldId id="26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Week 4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 in </a:t>
            </a:r>
            <a:r>
              <a:rPr lang="en-US" cap="none"/>
              <a:t>week 4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926F-4E26-4FCD-B2E8-45EC404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180-F628-4244-AA00-CA4A81B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r>
              <a:rPr lang="en-US" dirty="0"/>
              <a:t>Create an application that demonstrates how to perform Create, Read, Update, and Delete operations on a database</a:t>
            </a:r>
          </a:p>
          <a:p>
            <a:r>
              <a:rPr lang="en-US" dirty="0"/>
              <a:t>Learn about transactions</a:t>
            </a:r>
          </a:p>
          <a:p>
            <a:r>
              <a:rPr lang="en-US" dirty="0"/>
              <a:t>Learn how to use Java Database Connectivity (JDBC)</a:t>
            </a:r>
          </a:p>
          <a:p>
            <a:r>
              <a:rPr lang="en-US" dirty="0"/>
              <a:t>Learn about indexes, table joins, functions,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364622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080-242B-4994-AE3A-BD6D67C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</a:t>
            </a:r>
            <a:r>
              <a:rPr lang="en-US"/>
              <a:t>on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9912-3A91-46B3-8679-DE240F2D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a database</a:t>
            </a:r>
          </a:p>
          <a:p>
            <a:r>
              <a:rPr lang="en-US" dirty="0"/>
              <a:t>How to create tables</a:t>
            </a:r>
          </a:p>
          <a:p>
            <a:r>
              <a:rPr lang="en-US" dirty="0"/>
              <a:t>Managing indexes and transactions</a:t>
            </a:r>
          </a:p>
          <a:p>
            <a:r>
              <a:rPr lang="en-US" dirty="0"/>
              <a:t>Using the parts of JDBC: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Statements and prepared statements</a:t>
            </a:r>
          </a:p>
          <a:p>
            <a:pPr lvl="1"/>
            <a:r>
              <a:rPr lang="en-US" dirty="0"/>
              <a:t>Result sets</a:t>
            </a:r>
          </a:p>
          <a:p>
            <a:r>
              <a:rPr lang="en-US" dirty="0"/>
              <a:t>How to insert data</a:t>
            </a:r>
          </a:p>
        </p:txBody>
      </p:sp>
    </p:spTree>
    <p:extLst>
      <p:ext uri="{BB962C8B-B14F-4D97-AF65-F5344CB8AC3E}">
        <p14:creationId xmlns:p14="http://schemas.microsoft.com/office/powerpoint/2010/main" val="339383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FF30-1201-402E-9707-717125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Week 4</a:t>
            </a:r>
          </a:p>
        </p:txBody>
      </p:sp>
      <p:pic>
        <p:nvPicPr>
          <p:cNvPr id="4" name="Graphic 3" descr="A stack of presents with confetti">
            <a:extLst>
              <a:ext uri="{FF2B5EF4-FFF2-40B4-BE49-F238E27FC236}">
                <a16:creationId xmlns:a16="http://schemas.microsoft.com/office/drawing/2014/main" id="{C67870F8-720A-4F4F-9B68-756BE2D6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00" y="14224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0E1A-397B-4264-923B-2E2E70E3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E936-32C7-43C6-AEA5-7D23A28C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"R" in C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UD</a:t>
            </a:r>
          </a:p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statement syntax</a:t>
            </a:r>
          </a:p>
          <a:p>
            <a:pPr lvl="1"/>
            <a:r>
              <a:rPr lang="en-US" dirty="0"/>
              <a:t>WHERE clause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DISTINCT</a:t>
            </a:r>
          </a:p>
          <a:p>
            <a:pPr lvl="1"/>
            <a:r>
              <a:rPr lang="en-US" dirty="0"/>
              <a:t>LIMIT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37112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4CDC-950F-40A0-8593-535ED0B2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D770-A7C7-4325-B672-9B73A0DE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1400" cy="4351338"/>
          </a:xfrm>
        </p:spPr>
        <p:txBody>
          <a:bodyPr/>
          <a:lstStyle/>
          <a:p>
            <a:r>
              <a:rPr lang="en-US" dirty="0"/>
              <a:t>JOINs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/>
            <a:r>
              <a:rPr lang="en-US" dirty="0"/>
              <a:t>Outer </a:t>
            </a:r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 JOIN</a:t>
            </a:r>
          </a:p>
          <a:p>
            <a:pPr lvl="1"/>
            <a:r>
              <a:rPr lang="en-US" dirty="0"/>
              <a:t>Outer </a:t>
            </a:r>
            <a:r>
              <a:rPr lang="en-US" dirty="0">
                <a:solidFill>
                  <a:srgbClr val="00B0F0"/>
                </a:solidFill>
              </a:rPr>
              <a:t>right</a:t>
            </a:r>
            <a:r>
              <a:rPr lang="en-US" dirty="0"/>
              <a:t>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Cross</a:t>
            </a:r>
            <a:r>
              <a:rPr lang="en-US" dirty="0"/>
              <a:t> JOIN</a:t>
            </a:r>
          </a:p>
          <a:p>
            <a:r>
              <a:rPr lang="en-US" dirty="0"/>
              <a:t>Subqueries</a:t>
            </a:r>
          </a:p>
          <a:p>
            <a:pPr lvl="1"/>
            <a:r>
              <a:rPr lang="en-US" dirty="0"/>
              <a:t>Getting the needed </a:t>
            </a:r>
            <a:r>
              <a:rPr lang="en-US" dirty="0">
                <a:solidFill>
                  <a:srgbClr val="00B0F0"/>
                </a:solidFill>
              </a:rPr>
              <a:t>value</a:t>
            </a:r>
            <a:r>
              <a:rPr lang="en-US" dirty="0"/>
              <a:t> from a known value</a:t>
            </a:r>
          </a:p>
          <a:p>
            <a:pPr lvl="1"/>
            <a:r>
              <a:rPr lang="en-US" dirty="0"/>
              <a:t>Example: get an ID given a name</a:t>
            </a:r>
          </a:p>
        </p:txBody>
      </p:sp>
    </p:spTree>
    <p:extLst>
      <p:ext uri="{BB962C8B-B14F-4D97-AF65-F5344CB8AC3E}">
        <p14:creationId xmlns:p14="http://schemas.microsoft.com/office/powerpoint/2010/main" val="279870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3F1F-CDFF-4624-B928-8A4A4BBE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30E0-D4B2-41D4-8F9A-2E1C5829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28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roles</a:t>
            </a:r>
            <a:r>
              <a:rPr lang="en-US" dirty="0"/>
              <a:t> of the data layer and the service layer</a:t>
            </a:r>
          </a:p>
          <a:p>
            <a:pPr>
              <a:spcBef>
                <a:spcPts val="1800"/>
              </a:spcBef>
            </a:pPr>
            <a:r>
              <a:rPr lang="en-US" dirty="0"/>
              <a:t>Returning single rows using </a:t>
            </a:r>
            <a:r>
              <a:rPr lang="en-US" dirty="0">
                <a:solidFill>
                  <a:srgbClr val="00B0F0"/>
                </a:solidFill>
              </a:rPr>
              <a:t>Optional</a:t>
            </a:r>
          </a:p>
          <a:p>
            <a:pPr>
              <a:spcBef>
                <a:spcPts val="1800"/>
              </a:spcBef>
            </a:pPr>
            <a:r>
              <a:rPr lang="en-US" dirty="0"/>
              <a:t>Returning multiple rows using </a:t>
            </a:r>
            <a:r>
              <a:rPr lang="en-US" dirty="0">
                <a:solidFill>
                  <a:srgbClr val="00B0F0"/>
                </a:solidFill>
              </a:rPr>
              <a:t>List</a:t>
            </a:r>
          </a:p>
          <a:p>
            <a:pPr>
              <a:spcBef>
                <a:spcPts val="1800"/>
              </a:spcBef>
            </a:pPr>
            <a:r>
              <a:rPr lang="en-US" dirty="0"/>
              <a:t>Throwing an </a:t>
            </a:r>
            <a:r>
              <a:rPr lang="en-US" dirty="0">
                <a:solidFill>
                  <a:srgbClr val="00B0F0"/>
                </a:solidFill>
              </a:rPr>
              <a:t>exception</a:t>
            </a:r>
            <a:r>
              <a:rPr lang="en-US" dirty="0"/>
              <a:t> from an empty Optional</a:t>
            </a:r>
          </a:p>
        </p:txBody>
      </p:sp>
    </p:spTree>
    <p:extLst>
      <p:ext uri="{BB962C8B-B14F-4D97-AF65-F5344CB8AC3E}">
        <p14:creationId xmlns:p14="http://schemas.microsoft.com/office/powerpoint/2010/main" val="371643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21AE-DB13-42F5-A6B4-AFF39464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the video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2882-43DA-4B8D-BD80-F831DF91B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500" cy="4351338"/>
          </a:xfrm>
        </p:spPr>
        <p:txBody>
          <a:bodyPr/>
          <a:lstStyle/>
          <a:p>
            <a:r>
              <a:rPr lang="en-US" dirty="0"/>
              <a:t>Retrieve and display all recipes</a:t>
            </a:r>
          </a:p>
          <a:p>
            <a:pPr>
              <a:spcBef>
                <a:spcPts val="1800"/>
              </a:spcBef>
            </a:pPr>
            <a:r>
              <a:rPr lang="en-US" dirty="0"/>
              <a:t>Retrieve and display a selected recipe:</a:t>
            </a:r>
          </a:p>
          <a:p>
            <a:pPr lvl="1"/>
            <a:r>
              <a:rPr lang="en-US" dirty="0"/>
              <a:t>Recipe details</a:t>
            </a:r>
          </a:p>
          <a:p>
            <a:pPr lvl="1"/>
            <a:r>
              <a:rPr lang="en-US" dirty="0"/>
              <a:t>Ingredients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226620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</TotalTime>
  <Words>197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4 Overview</vt:lpstr>
      <vt:lpstr>The ultimate goal</vt:lpstr>
      <vt:lpstr>Previously on MySQL</vt:lpstr>
      <vt:lpstr>What's coming in Week 4</vt:lpstr>
      <vt:lpstr>Reading data</vt:lpstr>
      <vt:lpstr>Reading from multiple tables</vt:lpstr>
      <vt:lpstr>Returning data</vt:lpstr>
      <vt:lpstr>Work on the video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73</cp:revision>
  <dcterms:created xsi:type="dcterms:W3CDTF">2021-08-01T14:44:57Z</dcterms:created>
  <dcterms:modified xsi:type="dcterms:W3CDTF">2022-01-17T23:59:55Z</dcterms:modified>
</cp:coreProperties>
</file>