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Listing recipes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List recipes without steps or ingredients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8D4D-76BC-4EC5-8D60-BBA5E1C3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7FAE-0973-4CE3-A2D0-347E32AE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the </a:t>
            </a:r>
            <a:r>
              <a:rPr lang="en-US" dirty="0">
                <a:solidFill>
                  <a:srgbClr val="00B0F0"/>
                </a:solidFill>
              </a:rPr>
              <a:t>selection</a:t>
            </a:r>
            <a:r>
              <a:rPr lang="en-US" dirty="0"/>
              <a:t> to the operation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</a:t>
            </a:r>
            <a:r>
              <a:rPr lang="en-US" dirty="0">
                <a:solidFill>
                  <a:srgbClr val="00B0F0"/>
                </a:solidFill>
              </a:rPr>
              <a:t>case</a:t>
            </a:r>
            <a:r>
              <a:rPr lang="en-US" dirty="0"/>
              <a:t> inside the switch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methods in the main class, the service and the DAO to </a:t>
            </a:r>
            <a:r>
              <a:rPr lang="en-US" dirty="0">
                <a:solidFill>
                  <a:srgbClr val="00B0F0"/>
                </a:solidFill>
              </a:rPr>
              <a:t>fetch</a:t>
            </a:r>
            <a:r>
              <a:rPr lang="en-US" dirty="0"/>
              <a:t> all recipes</a:t>
            </a:r>
          </a:p>
        </p:txBody>
      </p:sp>
    </p:spTree>
    <p:extLst>
      <p:ext uri="{BB962C8B-B14F-4D97-AF65-F5344CB8AC3E}">
        <p14:creationId xmlns:p14="http://schemas.microsoft.com/office/powerpoint/2010/main" val="367363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1098</TotalTime>
  <Words>40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Listing recipes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Rob Hewitt</cp:lastModifiedBy>
  <cp:revision>95</cp:revision>
  <dcterms:created xsi:type="dcterms:W3CDTF">2021-08-01T14:44:57Z</dcterms:created>
  <dcterms:modified xsi:type="dcterms:W3CDTF">2022-01-10T23:42:38Z</dcterms:modified>
</cp:coreProperties>
</file>