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61" r:id="rId3"/>
    <p:sldId id="262" r:id="rId4"/>
    <p:sldId id="268" r:id="rId5"/>
    <p:sldId id="273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5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</a:t>
            </a:r>
            <a:r>
              <a:rPr lang="en-US" cap="none"/>
              <a:t>week 5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080-242B-4994-AE3A-BD6D67C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912-3A91-46B3-8679-DE240F2D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Connect to a database with JDBC</a:t>
            </a:r>
          </a:p>
          <a:p>
            <a:pPr>
              <a:spcBef>
                <a:spcPts val="1800"/>
              </a:spcBef>
            </a:pPr>
            <a:r>
              <a:rPr lang="en-US" dirty="0"/>
              <a:t>Create the tables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code with JDBC</a:t>
            </a:r>
          </a:p>
          <a:p>
            <a:pPr>
              <a:spcBef>
                <a:spcPts val="1800"/>
              </a:spcBef>
            </a:pPr>
            <a:r>
              <a:rPr lang="en-US" dirty="0"/>
              <a:t>Inserting and reading rows</a:t>
            </a:r>
          </a:p>
          <a:p>
            <a:pPr>
              <a:spcBef>
                <a:spcPts val="1800"/>
              </a:spcBef>
            </a:pPr>
            <a:r>
              <a:rPr lang="en-US" dirty="0"/>
              <a:t>All about transactions</a:t>
            </a:r>
          </a:p>
          <a:p>
            <a:pPr>
              <a:spcBef>
                <a:spcPts val="1800"/>
              </a:spcBef>
            </a:pPr>
            <a:r>
              <a:rPr lang="en-US" dirty="0"/>
              <a:t>Reading from multiple tables (joins)</a:t>
            </a:r>
          </a:p>
          <a:p>
            <a:pPr>
              <a:spcBef>
                <a:spcPts val="1800"/>
              </a:spcBef>
            </a:pPr>
            <a:r>
              <a:rPr lang="en-US" dirty="0"/>
              <a:t>The roles of the layers in returning data</a:t>
            </a:r>
          </a:p>
        </p:txBody>
      </p:sp>
    </p:spTree>
    <p:extLst>
      <p:ext uri="{BB962C8B-B14F-4D97-AF65-F5344CB8AC3E}">
        <p14:creationId xmlns:p14="http://schemas.microsoft.com/office/powerpoint/2010/main" val="3393838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5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51A0-B893-4CA7-9336-A62A10D3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2CFC-DBC9-4594-B41F-3812E316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Math</a:t>
            </a:r>
            <a:r>
              <a:rPr lang="en-US" dirty="0"/>
              <a:t> functions</a:t>
            </a:r>
          </a:p>
          <a:p>
            <a:r>
              <a:rPr lang="en-US" dirty="0">
                <a:solidFill>
                  <a:srgbClr val="00B0F0"/>
                </a:solidFill>
              </a:rPr>
              <a:t>Text</a:t>
            </a:r>
            <a:r>
              <a:rPr lang="en-US" dirty="0"/>
              <a:t> functions</a:t>
            </a:r>
          </a:p>
          <a:p>
            <a:r>
              <a:rPr lang="en-US" dirty="0">
                <a:solidFill>
                  <a:srgbClr val="00B0F0"/>
                </a:solidFill>
              </a:rPr>
              <a:t>Date/time </a:t>
            </a: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33112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3BDF-F561-4950-B79B-A5C6F8ED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many-to-many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4B08B-B9D9-416D-9F3D-3F67AE47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to properly insert categories using the join table</a:t>
            </a:r>
          </a:p>
          <a:p>
            <a:r>
              <a:rPr lang="en-US" dirty="0"/>
              <a:t>Using a subquery</a:t>
            </a:r>
          </a:p>
        </p:txBody>
      </p:sp>
    </p:spTree>
    <p:extLst>
      <p:ext uri="{BB962C8B-B14F-4D97-AF65-F5344CB8AC3E}">
        <p14:creationId xmlns:p14="http://schemas.microsoft.com/office/powerpoint/2010/main" val="142036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5D46-3AB0-437C-B3E9-EAFA8A6A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A0A3-774D-40CC-BBAF-FF7EBD74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 </a:t>
            </a:r>
            <a:r>
              <a:rPr lang="en-US" i="1" dirty="0"/>
              <a:t>table</a:t>
            </a:r>
            <a:r>
              <a:rPr lang="en-US" dirty="0"/>
              <a:t> SET</a:t>
            </a:r>
          </a:p>
          <a:p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 FROM </a:t>
            </a:r>
            <a:r>
              <a:rPr lang="en-US" i="1" dirty="0"/>
              <a:t>table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real-life</a:t>
            </a:r>
            <a:r>
              <a:rPr lang="en-US" dirty="0"/>
              <a:t> look at 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36205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C5D4-E031-4DAF-9F75-342467DF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look at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37D9-25EC-46A7-AE50-84D15500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Fetch, sort and return all in </a:t>
            </a:r>
            <a:r>
              <a:rPr lang="en-US" dirty="0">
                <a:solidFill>
                  <a:srgbClr val="00B0F0"/>
                </a:solidFill>
              </a:rPr>
              <a:t>one</a:t>
            </a:r>
            <a:r>
              <a:rPr lang="en-US" dirty="0"/>
              <a:t> statement</a:t>
            </a:r>
          </a:p>
          <a:p>
            <a:r>
              <a:rPr lang="en-US" dirty="0"/>
              <a:t>Streams are ultimately </a:t>
            </a:r>
            <a:r>
              <a:rPr lang="en-US" dirty="0">
                <a:solidFill>
                  <a:srgbClr val="00B0F0"/>
                </a:solidFill>
              </a:rPr>
              <a:t>elegant</a:t>
            </a:r>
          </a:p>
          <a:p>
            <a:r>
              <a:rPr lang="en-US" dirty="0"/>
              <a:t>Streams are initially </a:t>
            </a:r>
            <a:r>
              <a:rPr lang="en-US" dirty="0">
                <a:solidFill>
                  <a:srgbClr val="00B0F0"/>
                </a:solidFill>
              </a:rPr>
              <a:t>confusing</a:t>
            </a:r>
          </a:p>
        </p:txBody>
      </p:sp>
    </p:spTree>
    <p:extLst>
      <p:ext uri="{BB962C8B-B14F-4D97-AF65-F5344CB8AC3E}">
        <p14:creationId xmlns:p14="http://schemas.microsoft.com/office/powerpoint/2010/main" val="91874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165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5 Overview</vt:lpstr>
      <vt:lpstr>The ultimate goal</vt:lpstr>
      <vt:lpstr>Previously on MySQL</vt:lpstr>
      <vt:lpstr>What's coming in Week 5</vt:lpstr>
      <vt:lpstr>MySQL functions</vt:lpstr>
      <vt:lpstr>Coding the many-to-many relationship</vt:lpstr>
      <vt:lpstr>More CRUD</vt:lpstr>
      <vt:lpstr>A brief look at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73</cp:revision>
  <dcterms:created xsi:type="dcterms:W3CDTF">2021-08-01T14:44:57Z</dcterms:created>
  <dcterms:modified xsi:type="dcterms:W3CDTF">2022-01-18T00:00:24Z</dcterms:modified>
</cp:coreProperties>
</file>