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57" r:id="rId3"/>
    <p:sldId id="275" r:id="rId4"/>
    <p:sldId id="258" r:id="rId5"/>
    <p:sldId id="274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The Update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Modifying data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84BA-B20D-444E-8C7C-540EC897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5766-779E-4D2E-A5FA-98C53009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  <a:r>
              <a:rPr lang="en-US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  <a:r>
              <a:rPr lang="en-US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8C7-A6D8-4643-825B-BFCE963F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Recap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2D28B-C0F3-436F-B1A5-D845D5C5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36296"/>
              </p:ext>
            </p:extLst>
          </p:nvPr>
        </p:nvGraphicFramePr>
        <p:xfrm>
          <a:off x="596900" y="2230966"/>
          <a:ext cx="534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350">
                  <a:extLst>
                    <a:ext uri="{9D8B030D-6E8A-4147-A177-3AD203B41FA5}">
                      <a16:colId xmlns:a16="http://schemas.microsoft.com/office/drawing/2014/main" val="3731170871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334839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INTO </a:t>
                      </a:r>
                      <a:r>
                        <a:rPr lang="en-US" i="1" dirty="0"/>
                        <a:t>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6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  <a:r>
                        <a:rPr lang="en-US" u="none" dirty="0"/>
                        <a:t>ead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* FROM </a:t>
                      </a:r>
                      <a:r>
                        <a:rPr lang="en-US" i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6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U</a:t>
                      </a:r>
                      <a:r>
                        <a:rPr lang="en-US" u="none" dirty="0"/>
                        <a:t>pdate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</a:t>
                      </a:r>
                      <a:r>
                        <a:rPr lang="en-US" i="1" dirty="0"/>
                        <a:t>table</a:t>
                      </a:r>
                      <a:r>
                        <a:rPr lang="en-US" i="0" dirty="0"/>
                        <a:t> SET...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</a:t>
                      </a:r>
                      <a:r>
                        <a:rPr lang="en-US" u="none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5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C59E-E254-43C0-98FE-CAEBBFB7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example...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0FBF-D00B-47DB-9DEA-81ACA426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step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 1, 'Mix water and dirt with fingers');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step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'Squish water and dirt together with fingers'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25;</a:t>
            </a:r>
          </a:p>
        </p:txBody>
      </p:sp>
    </p:spTree>
    <p:extLst>
      <p:ext uri="{BB962C8B-B14F-4D97-AF65-F5344CB8AC3E}">
        <p14:creationId xmlns:p14="http://schemas.microsoft.com/office/powerpoint/2010/main" val="1802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C90-4376-4156-93CC-8E8814C4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9B735FF9-EEFF-44BB-8C30-FE2C8D112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20900"/>
            <a:ext cx="3683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5F70-DA9C-41F8-BCE3-F80018E5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27B9-52F3-4D07-ABAB-35305C04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"modify step" to menu and get input from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modifyStep</a:t>
            </a:r>
            <a:r>
              <a:rPr lang="en-US" dirty="0"/>
              <a:t> method to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</a:t>
            </a:r>
            <a:r>
              <a:rPr lang="en-US" dirty="0" err="1"/>
              <a:t>modifyRecipeStep</a:t>
            </a:r>
            <a:r>
              <a:rPr lang="en-US"/>
              <a:t> method in the DAO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</TotalTime>
  <Words>136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The Update Statement</vt:lpstr>
      <vt:lpstr>Update syntax</vt:lpstr>
      <vt:lpstr>CRUD Recap</vt:lpstr>
      <vt:lpstr>Update example...</vt:lpstr>
      <vt:lpstr>Building the project</vt:lpstr>
      <vt:lpstr>The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134</cp:revision>
  <dcterms:created xsi:type="dcterms:W3CDTF">2021-08-01T14:44:57Z</dcterms:created>
  <dcterms:modified xsi:type="dcterms:W3CDTF">2022-01-15T22:45:35Z</dcterms:modified>
</cp:coreProperties>
</file>