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0"/>
  </p:notesMasterIdLst>
  <p:sldIdLst>
    <p:sldId id="256" r:id="rId2"/>
    <p:sldId id="257" r:id="rId3"/>
    <p:sldId id="276" r:id="rId4"/>
    <p:sldId id="277" r:id="rId5"/>
    <p:sldId id="275" r:id="rId6"/>
    <p:sldId id="258" r:id="rId7"/>
    <p:sldId id="274" r:id="rId8"/>
    <p:sldId id="26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66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BC3E4-C956-40CB-AFCD-8F927AFF366E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4059C-20AD-48E2-B243-62F40DF01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05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590953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769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6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68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1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704274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704274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6266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733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706" y="1825625"/>
            <a:ext cx="3733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46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33556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335569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69D020A-50D9-4765-A420-144120443902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418153" y="1681163"/>
            <a:ext cx="33556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FDF4AA6-3615-4AC4-A80F-32B15B7C54E1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418153" y="2505075"/>
            <a:ext cx="335569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12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7611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859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45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7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710094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5475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07839-97A4-44D6-B8EF-1A5DB2D086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/>
              <a:t>The Delete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FD140-E406-4165-9E64-ECEE2E5D31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cap="none" dirty="0"/>
              <a:t>Removing data</a:t>
            </a:r>
          </a:p>
        </p:txBody>
      </p:sp>
    </p:spTree>
    <p:extLst>
      <p:ext uri="{BB962C8B-B14F-4D97-AF65-F5344CB8AC3E}">
        <p14:creationId xmlns:p14="http://schemas.microsoft.com/office/powerpoint/2010/main" val="507793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F84BA-B20D-444E-8C7C-540EC897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A5766-779E-4D2E-A5FA-98C530090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00944" cy="1044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FROM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constraint;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22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F84BA-B20D-444E-8C7C-540EC897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syntax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DFE2480-8CE5-47B7-80B6-FC83E1BEA933}"/>
              </a:ext>
            </a:extLst>
          </p:cNvPr>
          <p:cNvSpPr txBox="1">
            <a:spLocks/>
          </p:cNvSpPr>
          <p:nvPr/>
        </p:nvSpPr>
        <p:spPr>
          <a:xfrm>
            <a:off x="838200" y="1917701"/>
            <a:ext cx="7100944" cy="4460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Don't forget the WHERE clause...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0EA614F-509D-41B0-996D-FAD4503667F8}"/>
              </a:ext>
            </a:extLst>
          </p:cNvPr>
          <p:cNvSpPr txBox="1">
            <a:spLocks/>
          </p:cNvSpPr>
          <p:nvPr/>
        </p:nvSpPr>
        <p:spPr>
          <a:xfrm>
            <a:off x="838200" y="2363787"/>
            <a:ext cx="7100944" cy="571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FROM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C5C76C5-0E70-4457-AF40-4A288378D888}"/>
              </a:ext>
            </a:extLst>
          </p:cNvPr>
          <p:cNvSpPr txBox="1">
            <a:spLocks/>
          </p:cNvSpPr>
          <p:nvPr/>
        </p:nvSpPr>
        <p:spPr>
          <a:xfrm>
            <a:off x="838200" y="3335338"/>
            <a:ext cx="7100944" cy="72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9900"/>
                </a:solidFill>
              </a:rPr>
              <a:t>All</a:t>
            </a:r>
            <a:r>
              <a:rPr lang="en-US" dirty="0"/>
              <a:t> rows in the table will be deleted!</a:t>
            </a:r>
          </a:p>
        </p:txBody>
      </p:sp>
    </p:spTree>
    <p:extLst>
      <p:ext uri="{BB962C8B-B14F-4D97-AF65-F5344CB8AC3E}">
        <p14:creationId xmlns:p14="http://schemas.microsoft.com/office/powerpoint/2010/main" val="1207565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4A4A3-5575-4FDC-AA6D-CF3144803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child rows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848CD-FADA-4964-A30F-514C88BCA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recipe is deleted, all the </a:t>
            </a:r>
            <a:r>
              <a:rPr lang="en-US" dirty="0">
                <a:solidFill>
                  <a:srgbClr val="00B0F0"/>
                </a:solidFill>
              </a:rPr>
              <a:t>child rows</a:t>
            </a:r>
            <a:r>
              <a:rPr lang="en-US" dirty="0"/>
              <a:t> are deleted as well:</a:t>
            </a:r>
          </a:p>
          <a:p>
            <a:pPr lvl="1"/>
            <a:r>
              <a:rPr lang="en-US" dirty="0"/>
              <a:t>ingredient</a:t>
            </a:r>
          </a:p>
          <a:p>
            <a:pPr lvl="1"/>
            <a:r>
              <a:rPr lang="en-US" dirty="0"/>
              <a:t>step</a:t>
            </a:r>
          </a:p>
          <a:p>
            <a:pPr lvl="1"/>
            <a:r>
              <a:rPr lang="en-US" dirty="0" err="1"/>
              <a:t>recipe_category</a:t>
            </a:r>
            <a:endParaRPr lang="en-US" dirty="0"/>
          </a:p>
          <a:p>
            <a:r>
              <a:rPr lang="en-US" dirty="0"/>
              <a:t>This is because the foreign key constraints used </a:t>
            </a:r>
            <a:r>
              <a:rPr lang="en-US" dirty="0">
                <a:solidFill>
                  <a:srgbClr val="00B0F0"/>
                </a:solidFill>
              </a:rPr>
              <a:t>ON DELETE CASCADE</a:t>
            </a:r>
          </a:p>
        </p:txBody>
      </p:sp>
    </p:spTree>
    <p:extLst>
      <p:ext uri="{BB962C8B-B14F-4D97-AF65-F5344CB8AC3E}">
        <p14:creationId xmlns:p14="http://schemas.microsoft.com/office/powerpoint/2010/main" val="1683084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5B8C7-A6D8-4643-825B-BFCE963F1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Recap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E12D28B-C0F3-436F-B1A5-D845D5C52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826447"/>
              </p:ext>
            </p:extLst>
          </p:nvPr>
        </p:nvGraphicFramePr>
        <p:xfrm>
          <a:off x="596900" y="2230966"/>
          <a:ext cx="53467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3350">
                  <a:extLst>
                    <a:ext uri="{9D8B030D-6E8A-4147-A177-3AD203B41FA5}">
                      <a16:colId xmlns:a16="http://schemas.microsoft.com/office/drawing/2014/main" val="3731170871"/>
                    </a:ext>
                  </a:extLst>
                </a:gridCol>
                <a:gridCol w="2673350">
                  <a:extLst>
                    <a:ext uri="{9D8B030D-6E8A-4147-A177-3AD203B41FA5}">
                      <a16:colId xmlns:a16="http://schemas.microsoft.com/office/drawing/2014/main" val="3348395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SQL Keyword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004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C</a:t>
                      </a:r>
                      <a:r>
                        <a:rPr lang="en-US" dirty="0"/>
                        <a:t>reate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INSERT INTO </a:t>
                      </a:r>
                      <a:r>
                        <a:rPr lang="en-US" i="1" dirty="0"/>
                        <a:t>table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568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R</a:t>
                      </a:r>
                      <a:r>
                        <a:rPr lang="en-US" u="none" dirty="0"/>
                        <a:t>ead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 * FROM </a:t>
                      </a:r>
                      <a:r>
                        <a:rPr lang="en-US" i="1" dirty="0"/>
                        <a:t>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062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U</a:t>
                      </a:r>
                      <a:r>
                        <a:rPr lang="en-US" u="none" dirty="0"/>
                        <a:t>pdate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 </a:t>
                      </a:r>
                      <a:r>
                        <a:rPr lang="en-US" i="1" dirty="0"/>
                        <a:t>table</a:t>
                      </a:r>
                      <a:r>
                        <a:rPr lang="en-US" i="0" dirty="0"/>
                        <a:t> SET...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490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D</a:t>
                      </a:r>
                      <a:r>
                        <a:rPr lang="en-US" u="none" dirty="0"/>
                        <a:t>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 FROM </a:t>
                      </a:r>
                      <a:r>
                        <a:rPr lang="en-US" i="1" dirty="0"/>
                        <a:t>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158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244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2C59E-E254-43C0-98FE-CAEBBFB7A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example...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90FBF-D00B-47DB-9DEA-81ACA4266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FROM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recipe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5;</a:t>
            </a:r>
          </a:p>
        </p:txBody>
      </p:sp>
    </p:spTree>
    <p:extLst>
      <p:ext uri="{BB962C8B-B14F-4D97-AF65-F5344CB8AC3E}">
        <p14:creationId xmlns:p14="http://schemas.microsoft.com/office/powerpoint/2010/main" val="180229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73C90-4376-4156-93CC-8E8814C4C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project</a:t>
            </a:r>
          </a:p>
        </p:txBody>
      </p:sp>
      <p:pic>
        <p:nvPicPr>
          <p:cNvPr id="4" name="Graphic 3" descr="Building Brick Wall outline">
            <a:extLst>
              <a:ext uri="{FF2B5EF4-FFF2-40B4-BE49-F238E27FC236}">
                <a16:creationId xmlns:a16="http://schemas.microsoft.com/office/drawing/2014/main" id="{9B735FF9-EEFF-44BB-8C30-FE2C8D1127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120900"/>
            <a:ext cx="3683000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540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75F70-DA9C-41F8-BCE3-F80018E5F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227B9-52F3-4D07-ABAB-35305C049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Add "delete recipe" operation and gather user input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</a:t>
            </a:r>
            <a:r>
              <a:rPr lang="en-US" dirty="0" err="1"/>
              <a:t>deleteRecipe</a:t>
            </a:r>
            <a:r>
              <a:rPr lang="en-US" dirty="0"/>
              <a:t> method in the service</a:t>
            </a:r>
          </a:p>
          <a:p>
            <a:pPr lvl="1"/>
            <a:r>
              <a:rPr lang="en-US" dirty="0"/>
              <a:t>Throw an exception if the recipe doesn't exist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</a:t>
            </a:r>
            <a:r>
              <a:rPr lang="en-US" dirty="0" err="1"/>
              <a:t>deleteRecipe</a:t>
            </a:r>
            <a:r>
              <a:rPr lang="en-US" dirty="0"/>
              <a:t> in the DAO</a:t>
            </a:r>
          </a:p>
        </p:txBody>
      </p:sp>
    </p:spTree>
    <p:extLst>
      <p:ext uri="{BB962C8B-B14F-4D97-AF65-F5344CB8AC3E}">
        <p14:creationId xmlns:p14="http://schemas.microsoft.com/office/powerpoint/2010/main" val="3352580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1479</TotalTime>
  <Words>142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 Theme</vt:lpstr>
      <vt:lpstr>The Delete Statement</vt:lpstr>
      <vt:lpstr>Delete syntax</vt:lpstr>
      <vt:lpstr>Delete syntax</vt:lpstr>
      <vt:lpstr>Deleting child rows</vt:lpstr>
      <vt:lpstr>CRUD Recap</vt:lpstr>
      <vt:lpstr>Delete example...</vt:lpstr>
      <vt:lpstr>Building the project</vt:lpstr>
      <vt:lpstr>The approach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Data</dc:title>
  <dc:creator>Rob Hewitt</dc:creator>
  <cp:lastModifiedBy>Rob Hewitt</cp:lastModifiedBy>
  <cp:revision>143</cp:revision>
  <dcterms:created xsi:type="dcterms:W3CDTF">2021-08-01T14:44:57Z</dcterms:created>
  <dcterms:modified xsi:type="dcterms:W3CDTF">2022-01-15T22:49:56Z</dcterms:modified>
</cp:coreProperties>
</file>