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F9DCFC-655C-4CB4-A4DB-588B767805DE}">
          <p14:sldIdLst>
            <p14:sldId id="256"/>
            <p14:sldId id="257"/>
            <p14:sldId id="25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rles Kiefriter" userId="a996b49251c4dfd2" providerId="LiveId" clId="{50C3110D-2B41-451D-B3A6-C5E0176B21E7}"/>
    <pc:docChg chg="addSld modSection">
      <pc:chgData name="Charles Kiefriter" userId="a996b49251c4dfd2" providerId="LiveId" clId="{50C3110D-2B41-451D-B3A6-C5E0176B21E7}" dt="2023-05-02T02:08:08.264" v="0" actId="680"/>
      <pc:docMkLst>
        <pc:docMk/>
      </pc:docMkLst>
      <pc:sldChg chg="new">
        <pc:chgData name="Charles Kiefriter" userId="a996b49251c4dfd2" providerId="LiveId" clId="{50C3110D-2B41-451D-B3A6-C5E0176B21E7}" dt="2023-05-02T02:08:08.264" v="0" actId="680"/>
        <pc:sldMkLst>
          <pc:docMk/>
          <pc:sldMk cId="3613481348" sldId="25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5/1/2023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Create the menu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Add code for the menu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5B718-7026-4EF6-9140-358FBE8AB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87BFD-F023-4873-8258-787A7FBA4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468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 the class with the main method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method to print available operations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Write the user input methods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Add a loop with </a:t>
            </a:r>
            <a:r>
              <a:rPr lang="en-US"/>
              <a:t>the "exit menu" and "create tables" </a:t>
            </a:r>
            <a:r>
              <a:rPr lang="en-US" dirty="0"/>
              <a:t>method calls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Call the service method to create the tables</a:t>
            </a:r>
          </a:p>
        </p:txBody>
      </p:sp>
    </p:spTree>
    <p:extLst>
      <p:ext uri="{BB962C8B-B14F-4D97-AF65-F5344CB8AC3E}">
        <p14:creationId xmlns:p14="http://schemas.microsoft.com/office/powerpoint/2010/main" val="528589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08D42-F8C3-4621-9F42-987A0F919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CCB1D-E8F1-16DE-8EC8-CA26E1AB0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1027</TotalTime>
  <Words>54</Words>
  <Application>Microsoft Office PowerPoint</Application>
  <PresentationFormat>Widescreen</PresentationFormat>
  <Paragraphs>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Create the menu application</vt:lpstr>
      <vt:lpstr>The approach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Charles Kiefriter</cp:lastModifiedBy>
  <cp:revision>69</cp:revision>
  <dcterms:created xsi:type="dcterms:W3CDTF">2021-08-01T14:44:57Z</dcterms:created>
  <dcterms:modified xsi:type="dcterms:W3CDTF">2023-05-02T02:08:19Z</dcterms:modified>
</cp:coreProperties>
</file>