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004050" cy="9290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955D0396-4A3C-4CCA-B329-D0BB7E99414B}"/>
    <pc:docChg chg="custSel modSld">
      <pc:chgData name="Chuck Kiefriter" userId="a996b49251c4dfd2" providerId="LiveId" clId="{955D0396-4A3C-4CCA-B329-D0BB7E99414B}" dt="2024-03-19T22:15:16.833" v="4" actId="14100"/>
      <pc:docMkLst>
        <pc:docMk/>
      </pc:docMkLst>
      <pc:sldChg chg="modSp mod">
        <pc:chgData name="Chuck Kiefriter" userId="a996b49251c4dfd2" providerId="LiveId" clId="{955D0396-4A3C-4CCA-B329-D0BB7E99414B}" dt="2024-03-19T22:14:34.628" v="2" actId="27636"/>
        <pc:sldMkLst>
          <pc:docMk/>
          <pc:sldMk cId="2231402757" sldId="257"/>
        </pc:sldMkLst>
        <pc:spChg chg="mod">
          <ac:chgData name="Chuck Kiefriter" userId="a996b49251c4dfd2" providerId="LiveId" clId="{955D0396-4A3C-4CCA-B329-D0BB7E99414B}" dt="2024-03-19T22:14:34.628" v="2" actId="27636"/>
          <ac:spMkLst>
            <pc:docMk/>
            <pc:sldMk cId="2231402757" sldId="257"/>
            <ac:spMk id="3" creationId="{F65227CB-B81E-3D0F-C541-C6C2DB489789}"/>
          </ac:spMkLst>
        </pc:spChg>
      </pc:sldChg>
      <pc:sldChg chg="modSp mod">
        <pc:chgData name="Chuck Kiefriter" userId="a996b49251c4dfd2" providerId="LiveId" clId="{955D0396-4A3C-4CCA-B329-D0BB7E99414B}" dt="2024-03-19T22:14:21.267" v="0" actId="14100"/>
        <pc:sldMkLst>
          <pc:docMk/>
          <pc:sldMk cId="1566397783" sldId="258"/>
        </pc:sldMkLst>
        <pc:spChg chg="mod">
          <ac:chgData name="Chuck Kiefriter" userId="a996b49251c4dfd2" providerId="LiveId" clId="{955D0396-4A3C-4CCA-B329-D0BB7E99414B}" dt="2024-03-19T22:14:21.267" v="0" actId="14100"/>
          <ac:spMkLst>
            <pc:docMk/>
            <pc:sldMk cId="1566397783" sldId="258"/>
            <ac:spMk id="3" creationId="{1CEF8275-BC76-B73C-17F1-FA62BB3DC8C7}"/>
          </ac:spMkLst>
        </pc:spChg>
      </pc:sldChg>
      <pc:sldChg chg="modSp mod">
        <pc:chgData name="Chuck Kiefriter" userId="a996b49251c4dfd2" providerId="LiveId" clId="{955D0396-4A3C-4CCA-B329-D0BB7E99414B}" dt="2024-03-19T22:14:57.182" v="3" actId="14100"/>
        <pc:sldMkLst>
          <pc:docMk/>
          <pc:sldMk cId="1012698061" sldId="259"/>
        </pc:sldMkLst>
        <pc:spChg chg="mod">
          <ac:chgData name="Chuck Kiefriter" userId="a996b49251c4dfd2" providerId="LiveId" clId="{955D0396-4A3C-4CCA-B329-D0BB7E99414B}" dt="2024-03-19T22:14:57.182" v="3" actId="14100"/>
          <ac:spMkLst>
            <pc:docMk/>
            <pc:sldMk cId="1012698061" sldId="259"/>
            <ac:spMk id="3" creationId="{D9E41B97-2523-9A06-571C-90671632B394}"/>
          </ac:spMkLst>
        </pc:spChg>
      </pc:sldChg>
      <pc:sldChg chg="modSp mod">
        <pc:chgData name="Chuck Kiefriter" userId="a996b49251c4dfd2" providerId="LiveId" clId="{955D0396-4A3C-4CCA-B329-D0BB7E99414B}" dt="2024-03-19T22:15:16.833" v="4" actId="14100"/>
        <pc:sldMkLst>
          <pc:docMk/>
          <pc:sldMk cId="3601915847" sldId="260"/>
        </pc:sldMkLst>
        <pc:spChg chg="mod">
          <ac:chgData name="Chuck Kiefriter" userId="a996b49251c4dfd2" providerId="LiveId" clId="{955D0396-4A3C-4CCA-B329-D0BB7E99414B}" dt="2024-03-19T22:15:16.833" v="4" actId="14100"/>
          <ac:spMkLst>
            <pc:docMk/>
            <pc:sldMk cId="3601915847" sldId="260"/>
            <ac:spMk id="3" creationId="{32EE118E-5B5B-F3B8-9012-2155970D19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525E-F07D-4EDE-B4D4-23C392AB036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C8DB-CDEC-43A2-86FD-5B90A5E3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08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525E-F07D-4EDE-B4D4-23C392AB036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C8DB-CDEC-43A2-86FD-5B90A5E3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8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525E-F07D-4EDE-B4D4-23C392AB036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C8DB-CDEC-43A2-86FD-5B90A5E3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6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525E-F07D-4EDE-B4D4-23C392AB036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C8DB-CDEC-43A2-86FD-5B90A5E3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525E-F07D-4EDE-B4D4-23C392AB036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C8DB-CDEC-43A2-86FD-5B90A5E3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525E-F07D-4EDE-B4D4-23C392AB036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C8DB-CDEC-43A2-86FD-5B90A5E3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525E-F07D-4EDE-B4D4-23C392AB036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C8DB-CDEC-43A2-86FD-5B90A5E3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6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525E-F07D-4EDE-B4D4-23C392AB036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C8DB-CDEC-43A2-86FD-5B90A5E3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1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525E-F07D-4EDE-B4D4-23C392AB036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C8DB-CDEC-43A2-86FD-5B90A5E3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0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525E-F07D-4EDE-B4D4-23C392AB036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C8DB-CDEC-43A2-86FD-5B90A5E3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3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8525E-F07D-4EDE-B4D4-23C392AB036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2C8DB-CDEC-43A2-86FD-5B90A5E3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8525E-F07D-4EDE-B4D4-23C392AB0367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2C8DB-CDEC-43A2-86FD-5B90A5E3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0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9E528-8DD8-7E44-A7E1-11304F654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380854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F6C30-D0D2-5174-BD98-C8C1AA98D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380854" cy="1655762"/>
          </a:xfrm>
        </p:spPr>
        <p:txBody>
          <a:bodyPr/>
          <a:lstStyle/>
          <a:p>
            <a:r>
              <a:rPr lang="en-US" dirty="0"/>
              <a:t>Introduction to week 2</a:t>
            </a:r>
          </a:p>
        </p:txBody>
      </p:sp>
    </p:spTree>
    <p:extLst>
      <p:ext uri="{BB962C8B-B14F-4D97-AF65-F5344CB8AC3E}">
        <p14:creationId xmlns:p14="http://schemas.microsoft.com/office/powerpoint/2010/main" val="170991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D66A-E738-4CC7-ED8E-80796CAD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recap of week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227CB-B81E-3D0F-C541-C6C2DB489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1296" cy="435133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anatomy</a:t>
            </a:r>
            <a:r>
              <a:rPr lang="en-US" dirty="0"/>
              <a:t> of a Spring Boot application</a:t>
            </a:r>
          </a:p>
          <a:p>
            <a:r>
              <a:rPr lang="en-US" dirty="0"/>
              <a:t>How to use </a:t>
            </a:r>
            <a:r>
              <a:rPr lang="en-US" dirty="0">
                <a:solidFill>
                  <a:srgbClr val="00B0F0"/>
                </a:solidFill>
              </a:rPr>
              <a:t>JPA</a:t>
            </a:r>
            <a:r>
              <a:rPr lang="en-US" dirty="0"/>
              <a:t> to create tables</a:t>
            </a:r>
          </a:p>
          <a:p>
            <a:r>
              <a:rPr lang="en-US" dirty="0"/>
              <a:t>Worked with HTTP </a:t>
            </a:r>
            <a:r>
              <a:rPr lang="en-US" dirty="0">
                <a:solidFill>
                  <a:srgbClr val="00B0F0"/>
                </a:solidFill>
              </a:rPr>
              <a:t>POST</a:t>
            </a:r>
            <a:r>
              <a:rPr lang="en-US" dirty="0"/>
              <a:t> and JSON payload</a:t>
            </a:r>
          </a:p>
          <a:p>
            <a:r>
              <a:rPr lang="en-US" dirty="0"/>
              <a:t>Implemented the "</a:t>
            </a:r>
            <a:r>
              <a:rPr lang="en-US" dirty="0">
                <a:solidFill>
                  <a:srgbClr val="00B0F0"/>
                </a:solidFill>
              </a:rPr>
              <a:t>Create Contributor</a:t>
            </a:r>
            <a:r>
              <a:rPr lang="en-US" dirty="0"/>
              <a:t>" operation and verified the results</a:t>
            </a:r>
          </a:p>
          <a:p>
            <a:r>
              <a:rPr lang="en-US" dirty="0"/>
              <a:t>Learned about the </a:t>
            </a:r>
            <a:r>
              <a:rPr lang="en-US" dirty="0">
                <a:solidFill>
                  <a:srgbClr val="00B0F0"/>
                </a:solidFill>
              </a:rPr>
              <a:t>201</a:t>
            </a:r>
            <a:r>
              <a:rPr lang="en-US" dirty="0"/>
              <a:t> (Created) status code</a:t>
            </a:r>
          </a:p>
        </p:txBody>
      </p:sp>
    </p:spTree>
    <p:extLst>
      <p:ext uri="{BB962C8B-B14F-4D97-AF65-F5344CB8AC3E}">
        <p14:creationId xmlns:p14="http://schemas.microsoft.com/office/powerpoint/2010/main" val="223140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0D32-BA20-2C98-060A-229685E0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coming in week 2?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F8275-BC76-B73C-17F1-FA62BB3DC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48599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Retrieve contributors using </a:t>
            </a:r>
            <a:r>
              <a:rPr lang="en-US" dirty="0">
                <a:solidFill>
                  <a:srgbClr val="00B0F0"/>
                </a:solidFill>
              </a:rPr>
              <a:t>HTTP GET</a:t>
            </a:r>
          </a:p>
          <a:p>
            <a:pPr>
              <a:spcBef>
                <a:spcPts val="1800"/>
              </a:spcBef>
            </a:pPr>
            <a:r>
              <a:rPr lang="en-US" dirty="0"/>
              <a:t>Implement a global </a:t>
            </a:r>
            <a:r>
              <a:rPr lang="en-US" dirty="0">
                <a:solidFill>
                  <a:srgbClr val="00B0F0"/>
                </a:solidFill>
              </a:rPr>
              <a:t>error handler</a:t>
            </a:r>
          </a:p>
          <a:p>
            <a:pPr>
              <a:spcBef>
                <a:spcPts val="1800"/>
              </a:spcBef>
            </a:pPr>
            <a:r>
              <a:rPr lang="en-US" dirty="0"/>
              <a:t>Update contributor using </a:t>
            </a:r>
            <a:r>
              <a:rPr lang="en-US" dirty="0">
                <a:solidFill>
                  <a:srgbClr val="00B0F0"/>
                </a:solidFill>
              </a:rPr>
              <a:t>HTTP PUT</a:t>
            </a:r>
          </a:p>
          <a:p>
            <a:pPr>
              <a:spcBef>
                <a:spcPts val="1800"/>
              </a:spcBef>
            </a:pPr>
            <a:r>
              <a:rPr lang="en-US" dirty="0"/>
              <a:t>Delete contributor using </a:t>
            </a:r>
            <a:r>
              <a:rPr lang="en-US" dirty="0">
                <a:solidFill>
                  <a:srgbClr val="00B0F0"/>
                </a:solidFill>
              </a:rPr>
              <a:t>HTTP DELETE</a:t>
            </a:r>
          </a:p>
        </p:txBody>
      </p:sp>
    </p:spTree>
    <p:extLst>
      <p:ext uri="{BB962C8B-B14F-4D97-AF65-F5344CB8AC3E}">
        <p14:creationId xmlns:p14="http://schemas.microsoft.com/office/powerpoint/2010/main" val="156639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E2F9-5637-697E-07C0-FFD6AD12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more in week 2...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41B97-2523-9A06-571C-90671632B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04248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How to </a:t>
            </a:r>
            <a:r>
              <a:rPr lang="en-US" dirty="0">
                <a:solidFill>
                  <a:srgbClr val="00B0F0"/>
                </a:solidFill>
              </a:rPr>
              <a:t>customize</a:t>
            </a:r>
            <a:r>
              <a:rPr lang="en-US" dirty="0"/>
              <a:t> the Spring Boot DAO interface</a:t>
            </a:r>
          </a:p>
          <a:p>
            <a:pPr>
              <a:spcBef>
                <a:spcPts val="1800"/>
              </a:spcBef>
            </a:pPr>
            <a:r>
              <a:rPr lang="en-US" dirty="0"/>
              <a:t>Write </a:t>
            </a:r>
            <a:r>
              <a:rPr lang="en-US" dirty="0">
                <a:solidFill>
                  <a:srgbClr val="00B0F0"/>
                </a:solidFill>
              </a:rPr>
              <a:t>create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modify</a:t>
            </a:r>
            <a:r>
              <a:rPr lang="en-US" dirty="0"/>
              <a:t> operations for pet park locations</a:t>
            </a:r>
          </a:p>
          <a:p>
            <a:pPr>
              <a:spcBef>
                <a:spcPts val="1800"/>
              </a:spcBef>
            </a:pPr>
            <a:r>
              <a:rPr lang="en-US" dirty="0"/>
              <a:t>Write "</a:t>
            </a:r>
            <a:r>
              <a:rPr lang="en-US" dirty="0">
                <a:solidFill>
                  <a:srgbClr val="00B0F0"/>
                </a:solidFill>
              </a:rPr>
              <a:t>Retrieve"</a:t>
            </a:r>
            <a:r>
              <a:rPr lang="en-US" dirty="0"/>
              <a:t> operation for pet park locations</a:t>
            </a:r>
          </a:p>
        </p:txBody>
      </p:sp>
    </p:spTree>
    <p:extLst>
      <p:ext uri="{BB962C8B-B14F-4D97-AF65-F5344CB8AC3E}">
        <p14:creationId xmlns:p14="http://schemas.microsoft.com/office/powerpoint/2010/main" val="101269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E118E-5B5B-F3B8-9012-2155970D1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3528"/>
            <a:ext cx="10372344" cy="21109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the next video we will learn how to </a:t>
            </a:r>
            <a:r>
              <a:rPr lang="en-US" dirty="0">
                <a:solidFill>
                  <a:srgbClr val="00B0F0"/>
                </a:solidFill>
              </a:rPr>
              <a:t>retrieve</a:t>
            </a:r>
            <a:r>
              <a:rPr lang="en-US" dirty="0"/>
              <a:t> the contributor that we added last week!</a:t>
            </a:r>
          </a:p>
        </p:txBody>
      </p:sp>
    </p:spTree>
    <p:extLst>
      <p:ext uri="{BB962C8B-B14F-4D97-AF65-F5344CB8AC3E}">
        <p14:creationId xmlns:p14="http://schemas.microsoft.com/office/powerpoint/2010/main" val="360191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128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Spring Boot</vt:lpstr>
      <vt:lpstr>A recap of week 1</vt:lpstr>
      <vt:lpstr>What's coming in week 2?</vt:lpstr>
      <vt:lpstr>Still more in week 2...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Chuck Kiefriter</cp:lastModifiedBy>
  <cp:revision>6</cp:revision>
  <cp:lastPrinted>2022-10-15T20:22:26Z</cp:lastPrinted>
  <dcterms:created xsi:type="dcterms:W3CDTF">2022-10-15T20:13:58Z</dcterms:created>
  <dcterms:modified xsi:type="dcterms:W3CDTF">2024-03-19T22:15:17Z</dcterms:modified>
</cp:coreProperties>
</file>