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BEAFF016-86B6-42C7-BC8E-F05A72780C2C}"/>
    <pc:docChg chg="modSld">
      <pc:chgData name="Chuck Kiefriter" userId="a996b49251c4dfd2" providerId="LiveId" clId="{BEAFF016-86B6-42C7-BC8E-F05A72780C2C}" dt="2024-03-19T22:15:45.729" v="1" actId="14100"/>
      <pc:docMkLst>
        <pc:docMk/>
      </pc:docMkLst>
      <pc:sldChg chg="modSp mod">
        <pc:chgData name="Chuck Kiefriter" userId="a996b49251c4dfd2" providerId="LiveId" clId="{BEAFF016-86B6-42C7-BC8E-F05A72780C2C}" dt="2024-03-19T22:15:33.167" v="0" actId="14100"/>
        <pc:sldMkLst>
          <pc:docMk/>
          <pc:sldMk cId="1886701090" sldId="257"/>
        </pc:sldMkLst>
        <pc:spChg chg="mod">
          <ac:chgData name="Chuck Kiefriter" userId="a996b49251c4dfd2" providerId="LiveId" clId="{BEAFF016-86B6-42C7-BC8E-F05A72780C2C}" dt="2024-03-19T22:15:33.167" v="0" actId="14100"/>
          <ac:spMkLst>
            <pc:docMk/>
            <pc:sldMk cId="1886701090" sldId="257"/>
            <ac:spMk id="3" creationId="{9BBA6507-9FA3-A376-A7FE-AB5EEA815E67}"/>
          </ac:spMkLst>
        </pc:spChg>
      </pc:sldChg>
      <pc:sldChg chg="modSp mod">
        <pc:chgData name="Chuck Kiefriter" userId="a996b49251c4dfd2" providerId="LiveId" clId="{BEAFF016-86B6-42C7-BC8E-F05A72780C2C}" dt="2024-03-19T22:15:45.729" v="1" actId="14100"/>
        <pc:sldMkLst>
          <pc:docMk/>
          <pc:sldMk cId="2767873475" sldId="258"/>
        </pc:sldMkLst>
        <pc:spChg chg="mod">
          <ac:chgData name="Chuck Kiefriter" userId="a996b49251c4dfd2" providerId="LiveId" clId="{BEAFF016-86B6-42C7-BC8E-F05A72780C2C}" dt="2024-03-19T22:15:45.729" v="1" actId="14100"/>
          <ac:spMkLst>
            <pc:docMk/>
            <pc:sldMk cId="2767873475" sldId="258"/>
            <ac:spMk id="3" creationId="{906E09C7-C4C7-90ED-6AE9-5E5E45CB37C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3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49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4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87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0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8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28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919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74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93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73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ECAF3-A250-4A3D-A763-F2E69453704C}" type="datetimeFigureOut">
              <a:rPr lang="en-US" smtClean="0"/>
              <a:t>3/19/2024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DD90-AEF2-445C-B0AF-D723077B3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5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FDF56-6D78-8E69-ECF9-746DDA0A03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853218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6C7F30-A0B0-A6B9-6FAD-E691F0CED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853218" cy="1655762"/>
          </a:xfrm>
        </p:spPr>
        <p:txBody>
          <a:bodyPr/>
          <a:lstStyle/>
          <a:p>
            <a:r>
              <a:rPr lang="en-US" dirty="0"/>
              <a:t>Pet Park Locations: </a:t>
            </a:r>
            <a:br>
              <a:rPr lang="en-US" dirty="0"/>
            </a:br>
            <a:r>
              <a:rPr lang="en-US" dirty="0"/>
              <a:t>Retrieve contributor</a:t>
            </a:r>
          </a:p>
        </p:txBody>
      </p:sp>
    </p:spTree>
    <p:extLst>
      <p:ext uri="{BB962C8B-B14F-4D97-AF65-F5344CB8AC3E}">
        <p14:creationId xmlns:p14="http://schemas.microsoft.com/office/powerpoint/2010/main" val="387173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08C04-D2CD-6349-1A97-4E12BD072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A6507-9FA3-A376-A7FE-AB5EEA815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46464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 look at the HTTP </a:t>
            </a:r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Write the "Retrieve All Contributors" operation</a:t>
            </a:r>
          </a:p>
          <a:p>
            <a:pPr>
              <a:spcBef>
                <a:spcPts val="1800"/>
              </a:spcBef>
            </a:pPr>
            <a:r>
              <a:rPr lang="en-US" dirty="0"/>
              <a:t>Write the "Retrieve contributor by ID" operation</a:t>
            </a:r>
          </a:p>
          <a:p>
            <a:pPr>
              <a:spcBef>
                <a:spcPts val="1800"/>
              </a:spcBef>
            </a:pPr>
            <a:r>
              <a:rPr lang="en-US" dirty="0"/>
              <a:t>Explain HTTP status </a:t>
            </a:r>
            <a:r>
              <a:rPr lang="en-US" dirty="0">
                <a:solidFill>
                  <a:srgbClr val="00B050"/>
                </a:solidFill>
              </a:rPr>
              <a:t>200</a:t>
            </a:r>
          </a:p>
        </p:txBody>
      </p:sp>
    </p:spTree>
    <p:extLst>
      <p:ext uri="{BB962C8B-B14F-4D97-AF65-F5344CB8AC3E}">
        <p14:creationId xmlns:p14="http://schemas.microsoft.com/office/powerpoint/2010/main" val="188670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19684-1946-8CCD-94D3-297BA28C9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GET method (verb)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E09C7-C4C7-90ED-6AE9-5E5E45CB3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72528" cy="4506936"/>
          </a:xfrm>
        </p:spPr>
        <p:txBody>
          <a:bodyPr/>
          <a:lstStyle/>
          <a:p>
            <a:r>
              <a:rPr lang="en-US" dirty="0"/>
              <a:t>Used to retrieve information</a:t>
            </a:r>
          </a:p>
          <a:p>
            <a:r>
              <a:rPr lang="en-US" dirty="0"/>
              <a:t>Does not change the </a:t>
            </a:r>
            <a:r>
              <a:rPr lang="en-US" dirty="0">
                <a:solidFill>
                  <a:schemeClr val="accent4"/>
                </a:solidFill>
              </a:rPr>
              <a:t>state</a:t>
            </a:r>
            <a:r>
              <a:rPr lang="en-US" dirty="0"/>
              <a:t> of the data</a:t>
            </a:r>
          </a:p>
          <a:p>
            <a:r>
              <a:rPr lang="en-US" dirty="0"/>
              <a:t>Does not contain a JSON body</a:t>
            </a:r>
          </a:p>
          <a:p>
            <a:r>
              <a:rPr lang="en-US" dirty="0"/>
              <a:t>Send GET to:</a:t>
            </a:r>
            <a:br>
              <a:rPr lang="en-US" dirty="0"/>
            </a:br>
            <a:br>
              <a:rPr lang="en-US" dirty="0"/>
            </a:b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pet_park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/contributor</a:t>
            </a:r>
            <a:br>
              <a:rPr lang="en-US" dirty="0">
                <a:solidFill>
                  <a:srgbClr val="00B050"/>
                </a:solidFill>
              </a:rPr>
            </a:br>
            <a:br>
              <a:rPr lang="en-US" dirty="0">
                <a:solidFill>
                  <a:srgbClr val="00B050"/>
                </a:solidFill>
              </a:rPr>
            </a:br>
            <a:r>
              <a:rPr lang="en-US" dirty="0"/>
              <a:t>at </a:t>
            </a:r>
            <a:r>
              <a:rPr lang="en-US" sz="2400" dirty="0">
                <a:solidFill>
                  <a:schemeClr val="accent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http://localhost:8080</a:t>
            </a:r>
            <a:endParaRPr lang="en-US" dirty="0">
              <a:solidFill>
                <a:schemeClr val="accent4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87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11B2-FFB1-3075-91AB-D07698C1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methods...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D051-A36B-7240-0EEE-D4C731F70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1358" cy="27463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@GetMapping("/contributor")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retrieveAllContributors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@GetMapping("/contributor/{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ContributorData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getContributorById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@PathVariable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Long </a:t>
            </a:r>
            <a:r>
              <a:rPr 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A02776-A62F-D2AF-1ECF-F8747FCD2C88}"/>
              </a:ext>
            </a:extLst>
          </p:cNvPr>
          <p:cNvSpPr txBox="1"/>
          <p:nvPr/>
        </p:nvSpPr>
        <p:spPr>
          <a:xfrm>
            <a:off x="838200" y="4764505"/>
            <a:ext cx="4860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Returns </a:t>
            </a:r>
            <a:r>
              <a:rPr lang="en-US" sz="2800" dirty="0">
                <a:solidFill>
                  <a:srgbClr val="FFC000"/>
                </a:solidFill>
              </a:rPr>
              <a:t>200</a:t>
            </a:r>
            <a:r>
              <a:rPr lang="en-US" sz="2800" dirty="0"/>
              <a:t> status by default</a:t>
            </a:r>
          </a:p>
        </p:txBody>
      </p:sp>
    </p:spTree>
    <p:extLst>
      <p:ext uri="{BB962C8B-B14F-4D97-AF65-F5344CB8AC3E}">
        <p14:creationId xmlns:p14="http://schemas.microsoft.com/office/powerpoint/2010/main" val="390804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12D9-09E6-1375-B716-D7D40658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this!</a:t>
            </a:r>
          </a:p>
        </p:txBody>
      </p:sp>
    </p:spTree>
    <p:extLst>
      <p:ext uri="{BB962C8B-B14F-4D97-AF65-F5344CB8AC3E}">
        <p14:creationId xmlns:p14="http://schemas.microsoft.com/office/powerpoint/2010/main" val="2423800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</TotalTime>
  <Words>128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HTTP GET method (verb)</vt:lpstr>
      <vt:lpstr>Two methods...</vt:lpstr>
      <vt:lpstr>Let's code this!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7</cp:revision>
  <dcterms:created xsi:type="dcterms:W3CDTF">2022-10-15T20:48:20Z</dcterms:created>
  <dcterms:modified xsi:type="dcterms:W3CDTF">2024-03-19T22:15:52Z</dcterms:modified>
</cp:coreProperties>
</file>