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51D72EDE-6AD4-476D-BCD4-5DFBEE11108A}"/>
    <pc:docChg chg="modSld">
      <pc:chgData name="Chuck Kiefriter" userId="a996b49251c4dfd2" providerId="LiveId" clId="{51D72EDE-6AD4-476D-BCD4-5DFBEE11108A}" dt="2024-03-19T23:34:38.830" v="1" actId="14100"/>
      <pc:docMkLst>
        <pc:docMk/>
      </pc:docMkLst>
      <pc:sldChg chg="modSp mod">
        <pc:chgData name="Chuck Kiefriter" userId="a996b49251c4dfd2" providerId="LiveId" clId="{51D72EDE-6AD4-476D-BCD4-5DFBEE11108A}" dt="2024-03-19T23:34:09.034" v="0" actId="14100"/>
        <pc:sldMkLst>
          <pc:docMk/>
          <pc:sldMk cId="4094218562" sldId="258"/>
        </pc:sldMkLst>
        <pc:spChg chg="mod">
          <ac:chgData name="Chuck Kiefriter" userId="a996b49251c4dfd2" providerId="LiveId" clId="{51D72EDE-6AD4-476D-BCD4-5DFBEE11108A}" dt="2024-03-19T23:34:09.034" v="0" actId="14100"/>
          <ac:spMkLst>
            <pc:docMk/>
            <pc:sldMk cId="4094218562" sldId="258"/>
            <ac:spMk id="3" creationId="{7092DF1D-9AF9-9F3D-F3D6-48749D45BC45}"/>
          </ac:spMkLst>
        </pc:spChg>
      </pc:sldChg>
      <pc:sldChg chg="modSp mod">
        <pc:chgData name="Chuck Kiefriter" userId="a996b49251c4dfd2" providerId="LiveId" clId="{51D72EDE-6AD4-476D-BCD4-5DFBEE11108A}" dt="2024-03-19T23:34:38.830" v="1" actId="14100"/>
        <pc:sldMkLst>
          <pc:docMk/>
          <pc:sldMk cId="1485991054" sldId="260"/>
        </pc:sldMkLst>
        <pc:spChg chg="mod">
          <ac:chgData name="Chuck Kiefriter" userId="a996b49251c4dfd2" providerId="LiveId" clId="{51D72EDE-6AD4-476D-BCD4-5DFBEE11108A}" dt="2024-03-19T23:34:38.830" v="1" actId="14100"/>
          <ac:spMkLst>
            <pc:docMk/>
            <pc:sldMk cId="1485991054" sldId="260"/>
            <ac:spMk id="3" creationId="{02249BF0-C0C3-333C-9E39-D21A613A66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8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3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2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3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5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0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6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4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60F31-3928-4615-AB22-146C51A8E9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4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2764-222A-BE20-34CA-AC045315E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26568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ED993-3CA6-20E3-4C74-327C6AC1C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026568" cy="1655762"/>
          </a:xfrm>
        </p:spPr>
        <p:txBody>
          <a:bodyPr/>
          <a:lstStyle/>
          <a:p>
            <a:r>
              <a:rPr lang="en-US" dirty="0"/>
              <a:t>Pet Park Locations: Global error handler</a:t>
            </a:r>
          </a:p>
        </p:txBody>
      </p:sp>
    </p:spTree>
    <p:extLst>
      <p:ext uri="{BB962C8B-B14F-4D97-AF65-F5344CB8AC3E}">
        <p14:creationId xmlns:p14="http://schemas.microsoft.com/office/powerpoint/2010/main" val="83869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B374-808A-0B1E-3555-F760C84C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87F6-5042-C0BA-2FD6-7BE49A8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How to gracefully handle errors (</a:t>
            </a:r>
            <a:r>
              <a:rPr lang="en-US" dirty="0">
                <a:solidFill>
                  <a:srgbClr val="00B050"/>
                </a:solidFill>
              </a:rPr>
              <a:t>theory</a:t>
            </a:r>
            <a:r>
              <a:rPr lang="en-US" dirty="0"/>
              <a:t>)</a:t>
            </a:r>
          </a:p>
          <a:p>
            <a:r>
              <a:rPr lang="en-US" dirty="0"/>
              <a:t>How to gracefully handle errors (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60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C785-207E-BCC5-BCBA-76DBE82B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DF1D-9AF9-9F3D-F3D6-48749D45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2736" cy="4351338"/>
          </a:xfrm>
        </p:spPr>
        <p:txBody>
          <a:bodyPr/>
          <a:lstStyle/>
          <a:p>
            <a:r>
              <a:rPr lang="en-US" dirty="0"/>
              <a:t>What happens when we add </a:t>
            </a:r>
            <a:r>
              <a:rPr lang="en-US" dirty="0">
                <a:solidFill>
                  <a:srgbClr val="00B0F0"/>
                </a:solidFill>
              </a:rPr>
              <a:t>another</a:t>
            </a:r>
            <a:r>
              <a:rPr lang="en-US" dirty="0"/>
              <a:t> contributor with the same email as an existing one?</a:t>
            </a:r>
          </a:p>
          <a:p>
            <a:r>
              <a:rPr lang="en-US" dirty="0"/>
              <a:t>We get an unhelpful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SQLIntegrityConstraint-ViolationException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We need to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parse</a:t>
            </a:r>
            <a:r>
              <a:rPr lang="en-US" dirty="0">
                <a:cs typeface="Courier New" panose="02070309020205020404" pitchFamily="49" charset="0"/>
              </a:rPr>
              <a:t> the exception message to see that it is a duplicate key exception (that's bad)</a:t>
            </a:r>
          </a:p>
        </p:txBody>
      </p:sp>
    </p:spTree>
    <p:extLst>
      <p:ext uri="{BB962C8B-B14F-4D97-AF65-F5344CB8AC3E}">
        <p14:creationId xmlns:p14="http://schemas.microsoft.com/office/powerpoint/2010/main" val="409421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F329E-CD8A-92B4-FD75-20F6AB3DA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r="1523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9A57-A891-DA40-6F43-9C675E9C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9BF0-C0C3-333C-9E39-D21A613A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2696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Spring returns a 500 status (Internal Server Error) for any </a:t>
            </a:r>
            <a:r>
              <a:rPr lang="en-US" dirty="0">
                <a:solidFill>
                  <a:srgbClr val="00B0F0"/>
                </a:solidFill>
              </a:rPr>
              <a:t>unhandled</a:t>
            </a:r>
            <a:r>
              <a:rPr lang="en-US" dirty="0"/>
              <a:t> exception</a:t>
            </a:r>
          </a:p>
          <a:p>
            <a:pPr>
              <a:spcBef>
                <a:spcPts val="1800"/>
              </a:spcBef>
            </a:pPr>
            <a:r>
              <a:rPr lang="en-US" dirty="0"/>
              <a:t>The real status should be 409 (</a:t>
            </a:r>
            <a:r>
              <a:rPr lang="en-US" dirty="0">
                <a:solidFill>
                  <a:srgbClr val="00B0F0"/>
                </a:solidFill>
              </a:rPr>
              <a:t>Conflict</a:t>
            </a:r>
            <a:r>
              <a:rPr lang="en-US" dirty="0"/>
              <a:t>)</a:t>
            </a:r>
          </a:p>
          <a:p>
            <a:pPr>
              <a:spcBef>
                <a:spcPts val="1800"/>
              </a:spcBef>
            </a:pPr>
            <a:r>
              <a:rPr lang="en-US" dirty="0"/>
              <a:t>We can </a:t>
            </a:r>
            <a:r>
              <a:rPr lang="en-US" dirty="0">
                <a:solidFill>
                  <a:srgbClr val="00B050"/>
                </a:solidFill>
              </a:rPr>
              <a:t>fix</a:t>
            </a:r>
            <a:r>
              <a:rPr lang="en-US" dirty="0"/>
              <a:t> this by throwing a more specific exception and handling it in a global error handler</a:t>
            </a:r>
          </a:p>
        </p:txBody>
      </p:sp>
    </p:spTree>
    <p:extLst>
      <p:ext uri="{BB962C8B-B14F-4D97-AF65-F5344CB8AC3E}">
        <p14:creationId xmlns:p14="http://schemas.microsoft.com/office/powerpoint/2010/main" val="14859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0D8C-3627-B87B-09A1-F8170632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94380-D868-F880-A972-A47242BF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ParkService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saveContributor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if(contributor email exists)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DuplicateKeyException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@RestControllerAdvice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GlobalErrorHandler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@ExceptionHandler(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DuplicateKeyException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...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154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AE87-3E21-BEB6-89BC-59426827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code...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9164-64C5-5845-3492-E4ED2298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8853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Throw </a:t>
            </a:r>
            <a:r>
              <a:rPr lang="en-US" dirty="0" err="1">
                <a:solidFill>
                  <a:srgbClr val="00B0F0"/>
                </a:solidFill>
              </a:rPr>
              <a:t>DuplicateKeyException</a:t>
            </a:r>
            <a:r>
              <a:rPr lang="en-US" dirty="0"/>
              <a:t> if </a:t>
            </a:r>
            <a:r>
              <a:rPr lang="en-US"/>
              <a:t>contributor already exists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Throw </a:t>
            </a:r>
            <a:r>
              <a:rPr lang="en-US" dirty="0" err="1">
                <a:solidFill>
                  <a:srgbClr val="00B0F0"/>
                </a:solidFill>
              </a:rPr>
              <a:t>NoSuchElementException</a:t>
            </a:r>
            <a:r>
              <a:rPr lang="en-US" dirty="0"/>
              <a:t> if contributor not found</a:t>
            </a:r>
          </a:p>
          <a:p>
            <a:pPr>
              <a:spcBef>
                <a:spcPts val="1800"/>
              </a:spcBef>
            </a:pPr>
            <a:r>
              <a:rPr lang="en-US" dirty="0"/>
              <a:t>Create global error handler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/>
              <a:t> the exceptions</a:t>
            </a:r>
          </a:p>
        </p:txBody>
      </p:sp>
    </p:spTree>
    <p:extLst>
      <p:ext uri="{BB962C8B-B14F-4D97-AF65-F5344CB8AC3E}">
        <p14:creationId xmlns:p14="http://schemas.microsoft.com/office/powerpoint/2010/main" val="1952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C7EF-2DBD-3CD8-F3B5-59519519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9901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200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The problem</vt:lpstr>
      <vt:lpstr>PowerPoint Presentation</vt:lpstr>
      <vt:lpstr>Why is this a problem?</vt:lpstr>
      <vt:lpstr>The solution</vt:lpstr>
      <vt:lpstr>In the code...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5</cp:revision>
  <dcterms:created xsi:type="dcterms:W3CDTF">2022-10-16T18:51:48Z</dcterms:created>
  <dcterms:modified xsi:type="dcterms:W3CDTF">2024-03-19T23:34:47Z</dcterms:modified>
</cp:coreProperties>
</file>