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B5E2EC17-8C37-4940-B7DB-F7FB174BAD63}"/>
    <pc:docChg chg="modSld">
      <pc:chgData name="Chuck Kiefriter" userId="a996b49251c4dfd2" providerId="LiveId" clId="{B5E2EC17-8C37-4940-B7DB-F7FB174BAD63}" dt="2024-03-19T23:53:56.435" v="0" actId="14100"/>
      <pc:docMkLst>
        <pc:docMk/>
      </pc:docMkLst>
      <pc:sldChg chg="modSp mod">
        <pc:chgData name="Chuck Kiefriter" userId="a996b49251c4dfd2" providerId="LiveId" clId="{B5E2EC17-8C37-4940-B7DB-F7FB174BAD63}" dt="2024-03-19T23:53:56.435" v="0" actId="14100"/>
        <pc:sldMkLst>
          <pc:docMk/>
          <pc:sldMk cId="4292887129" sldId="257"/>
        </pc:sldMkLst>
        <pc:spChg chg="mod">
          <ac:chgData name="Chuck Kiefriter" userId="a996b49251c4dfd2" providerId="LiveId" clId="{B5E2EC17-8C37-4940-B7DB-F7FB174BAD63}" dt="2024-03-19T23:53:56.435" v="0" actId="14100"/>
          <ac:spMkLst>
            <pc:docMk/>
            <pc:sldMk cId="4292887129" sldId="257"/>
            <ac:spMk id="3" creationId="{DFF8DFDE-731A-4D84-D7AA-1916DF3C29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8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7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2618-44F0-4D57-83C0-9CC885C77E06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53AAE-F710-4C2F-9D36-613EDF204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48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460F-8DBF-FA71-9D1C-A1A40FD0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62400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3E024-872F-5FC0-E7D8-988F8961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62400" cy="1655762"/>
          </a:xfrm>
        </p:spPr>
        <p:txBody>
          <a:bodyPr/>
          <a:lstStyle/>
          <a:p>
            <a:r>
              <a:rPr lang="en-US" dirty="0"/>
              <a:t>Pet Park Locations: </a:t>
            </a:r>
            <a:br>
              <a:rPr lang="en-US" dirty="0"/>
            </a:br>
            <a:r>
              <a:rPr lang="en-US" dirty="0"/>
              <a:t>Create and modify location</a:t>
            </a:r>
          </a:p>
        </p:txBody>
      </p:sp>
    </p:spTree>
    <p:extLst>
      <p:ext uri="{BB962C8B-B14F-4D97-AF65-F5344CB8AC3E}">
        <p14:creationId xmlns:p14="http://schemas.microsoft.com/office/powerpoint/2010/main" val="4332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F357-2C04-57A6-18B6-9C21A77F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DFDE-731A-4D84-D7AA-1916DF3C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2112" cy="4351338"/>
          </a:xfrm>
        </p:spPr>
        <p:txBody>
          <a:bodyPr/>
          <a:lstStyle/>
          <a:p>
            <a:r>
              <a:rPr lang="en-US" dirty="0"/>
              <a:t>Create a Data Transfer Object (</a:t>
            </a:r>
            <a:r>
              <a:rPr lang="en-US" dirty="0">
                <a:solidFill>
                  <a:srgbClr val="00B0F0"/>
                </a:solidFill>
              </a:rPr>
              <a:t>DTO</a:t>
            </a:r>
            <a:r>
              <a:rPr lang="en-US" dirty="0"/>
              <a:t>) for pet parks</a:t>
            </a:r>
          </a:p>
          <a:p>
            <a:r>
              <a:rPr lang="en-US" dirty="0"/>
              <a:t>Write the controller </a:t>
            </a:r>
            <a:r>
              <a:rPr lang="en-US" dirty="0">
                <a:solidFill>
                  <a:srgbClr val="00B050"/>
                </a:solidFill>
              </a:rPr>
              <a:t>POST</a:t>
            </a:r>
            <a:r>
              <a:rPr lang="en-US" dirty="0"/>
              <a:t> method</a:t>
            </a:r>
          </a:p>
          <a:p>
            <a:r>
              <a:rPr lang="en-US" dirty="0"/>
              <a:t>Write the service method</a:t>
            </a:r>
          </a:p>
          <a:p>
            <a:r>
              <a:rPr lang="en-US" dirty="0"/>
              <a:t>Test it</a:t>
            </a:r>
          </a:p>
          <a:p>
            <a:r>
              <a:rPr lang="en-US" dirty="0"/>
              <a:t>Repeat for modify (</a:t>
            </a:r>
            <a:r>
              <a:rPr lang="en-US" dirty="0">
                <a:solidFill>
                  <a:schemeClr val="accent4"/>
                </a:solidFill>
              </a:rPr>
              <a:t>PUT</a:t>
            </a:r>
            <a:r>
              <a:rPr lang="en-US" dirty="0"/>
              <a:t>) method</a:t>
            </a:r>
          </a:p>
        </p:txBody>
      </p:sp>
    </p:spTree>
    <p:extLst>
      <p:ext uri="{BB962C8B-B14F-4D97-AF65-F5344CB8AC3E}">
        <p14:creationId xmlns:p14="http://schemas.microsoft.com/office/powerpoint/2010/main" val="42928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4CB0-C21F-0BA1-E702-50EF28AF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Park DTO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AA55-5B06-B79F-E312-EA9EB0AC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 err="1"/>
              <a:t>PetParkData</a:t>
            </a:r>
            <a:r>
              <a:rPr lang="en-US" dirty="0"/>
              <a:t>: similar to </a:t>
            </a:r>
            <a:r>
              <a:rPr lang="en-US" dirty="0" err="1"/>
              <a:t>ContributorData</a:t>
            </a:r>
            <a:r>
              <a:rPr lang="en-US" dirty="0"/>
              <a:t> but the focus is on the </a:t>
            </a:r>
            <a:r>
              <a:rPr lang="en-US">
                <a:solidFill>
                  <a:srgbClr val="00B050"/>
                </a:solidFill>
              </a:rPr>
              <a:t>park</a:t>
            </a:r>
            <a:r>
              <a:rPr lang="en-US"/>
              <a:t> − not </a:t>
            </a:r>
            <a:r>
              <a:rPr lang="en-US" dirty="0"/>
              <a:t>the contributor</a:t>
            </a:r>
          </a:p>
          <a:p>
            <a:r>
              <a:rPr lang="en-US" dirty="0"/>
              <a:t>Contains an </a:t>
            </a:r>
            <a:r>
              <a:rPr lang="en-US" dirty="0">
                <a:solidFill>
                  <a:srgbClr val="00B050"/>
                </a:solidFill>
              </a:rPr>
              <a:t>inner class</a:t>
            </a:r>
            <a:r>
              <a:rPr lang="en-US" dirty="0"/>
              <a:t> for the contributor that does not have pet park as a recursive variable</a:t>
            </a:r>
          </a:p>
        </p:txBody>
      </p:sp>
    </p:spTree>
    <p:extLst>
      <p:ext uri="{BB962C8B-B14F-4D97-AF65-F5344CB8AC3E}">
        <p14:creationId xmlns:p14="http://schemas.microsoft.com/office/powerpoint/2010/main" val="1600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2E1D-CD0C-96AA-8BF5-AC135C71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POST method (Create)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6728-FE8C-0FA4-E8AA-EB217E4C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2811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REST</a:t>
            </a:r>
            <a:r>
              <a:rPr lang="en-US" dirty="0"/>
              <a:t> call looks like: /</a:t>
            </a:r>
            <a:r>
              <a:rPr lang="en-US" dirty="0" err="1"/>
              <a:t>pet_park</a:t>
            </a:r>
            <a:r>
              <a:rPr lang="en-US" dirty="0"/>
              <a:t>/contributor/{ID}/park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@PostMapping</a:t>
            </a:r>
            <a:r>
              <a:rPr lang="en-US" dirty="0"/>
              <a:t> is used for a create operation</a:t>
            </a:r>
          </a:p>
        </p:txBody>
      </p:sp>
    </p:spTree>
    <p:extLst>
      <p:ext uri="{BB962C8B-B14F-4D97-AF65-F5344CB8AC3E}">
        <p14:creationId xmlns:p14="http://schemas.microsoft.com/office/powerpoint/2010/main" val="34740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6241-C635-843E-54EF-E719820A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PUT method (Update)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E757-9AD8-C9D0-2852-B8771851E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7066" cy="4351338"/>
          </a:xfrm>
        </p:spPr>
        <p:txBody>
          <a:bodyPr/>
          <a:lstStyle/>
          <a:p>
            <a:r>
              <a:rPr lang="en-US" dirty="0"/>
              <a:t>Basically the same as POST, but...</a:t>
            </a:r>
          </a:p>
          <a:p>
            <a:pPr lvl="1"/>
            <a:r>
              <a:rPr lang="en-US" dirty="0"/>
              <a:t>Uses </a:t>
            </a:r>
            <a:r>
              <a:rPr lang="en-US" dirty="0">
                <a:solidFill>
                  <a:schemeClr val="accent4"/>
                </a:solidFill>
              </a:rPr>
              <a:t>@PutMapping</a:t>
            </a:r>
          </a:p>
          <a:p>
            <a:pPr lvl="1"/>
            <a:r>
              <a:rPr lang="en-US" dirty="0"/>
              <a:t>Must pass the park ID as a path variable</a:t>
            </a:r>
          </a:p>
          <a:p>
            <a:r>
              <a:rPr lang="en-US" dirty="0">
                <a:solidFill>
                  <a:srgbClr val="00B0F0"/>
                </a:solidFill>
              </a:rPr>
              <a:t>@PutMapping</a:t>
            </a:r>
            <a:r>
              <a:rPr lang="en-US" dirty="0"/>
              <a:t> means "Update the park data"</a:t>
            </a:r>
          </a:p>
        </p:txBody>
      </p:sp>
    </p:spTree>
    <p:extLst>
      <p:ext uri="{BB962C8B-B14F-4D97-AF65-F5344CB8AC3E}">
        <p14:creationId xmlns:p14="http://schemas.microsoft.com/office/powerpoint/2010/main" val="64687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830-2300-70CE-5B61-C6EE5CD1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service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BB4A-156B-D0C2-5696-D43637EB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5963653" cy="4968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Retrieve</a:t>
            </a:r>
            <a:r>
              <a:rPr lang="en-US" dirty="0"/>
              <a:t> the contributor by contributor ID</a:t>
            </a:r>
          </a:p>
          <a:p>
            <a:r>
              <a:rPr lang="en-US" dirty="0"/>
              <a:t>Retrieve all </a:t>
            </a:r>
            <a:r>
              <a:rPr lang="en-US" dirty="0">
                <a:solidFill>
                  <a:srgbClr val="00B0F0"/>
                </a:solidFill>
              </a:rPr>
              <a:t>amenities</a:t>
            </a:r>
          </a:p>
          <a:p>
            <a:r>
              <a:rPr lang="en-US" dirty="0"/>
              <a:t>Create/retrieve the pet park object</a:t>
            </a:r>
          </a:p>
          <a:p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the contributor in the pet park</a:t>
            </a:r>
          </a:p>
          <a:p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the pet park in the contributor</a:t>
            </a:r>
          </a:p>
          <a:p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the pet park in all amenities</a:t>
            </a:r>
          </a:p>
          <a:p>
            <a:r>
              <a:rPr lang="en-US" dirty="0">
                <a:solidFill>
                  <a:srgbClr val="00B050"/>
                </a:solidFill>
              </a:rPr>
              <a:t>Set</a:t>
            </a:r>
            <a:r>
              <a:rPr lang="en-US" dirty="0"/>
              <a:t> the amenities in the pet park</a:t>
            </a:r>
          </a:p>
          <a:p>
            <a:r>
              <a:rPr lang="en-US" dirty="0"/>
              <a:t>Save the pet park</a:t>
            </a:r>
          </a:p>
          <a:p>
            <a:r>
              <a:rPr lang="en-US" dirty="0"/>
              <a:t>Hope it works!</a:t>
            </a:r>
          </a:p>
        </p:txBody>
      </p:sp>
    </p:spTree>
    <p:extLst>
      <p:ext uri="{BB962C8B-B14F-4D97-AF65-F5344CB8AC3E}">
        <p14:creationId xmlns:p14="http://schemas.microsoft.com/office/powerpoint/2010/main" val="387957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E526-7C60-0435-C552-3DC8E31D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B126-4DDD-2F17-F048-C6CBB0EA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3232" cy="4351338"/>
          </a:xfrm>
        </p:spPr>
        <p:txBody>
          <a:bodyPr/>
          <a:lstStyle/>
          <a:p>
            <a:r>
              <a:rPr lang="en-US" dirty="0"/>
              <a:t>Create an </a:t>
            </a:r>
            <a:r>
              <a:rPr lang="en-US">
                <a:solidFill>
                  <a:srgbClr val="FFC000"/>
                </a:solidFill>
              </a:rPr>
              <a:t>amenity</a:t>
            </a:r>
            <a:r>
              <a:rPr lang="en-US"/>
              <a:t> DAO </a:t>
            </a:r>
            <a:r>
              <a:rPr lang="en-US" dirty="0"/>
              <a:t>to retrieve amenities</a:t>
            </a:r>
          </a:p>
          <a:p>
            <a:r>
              <a:rPr lang="en-US" dirty="0"/>
              <a:t>Create a pet park </a:t>
            </a:r>
            <a:r>
              <a:rPr lang="en-US" dirty="0" err="1"/>
              <a:t>dao</a:t>
            </a:r>
            <a:r>
              <a:rPr lang="en-US" dirty="0"/>
              <a:t> to </a:t>
            </a:r>
            <a:r>
              <a:rPr lang="en-US" dirty="0">
                <a:solidFill>
                  <a:srgbClr val="FFC000"/>
                </a:solidFill>
              </a:rPr>
              <a:t>save</a:t>
            </a:r>
            <a:r>
              <a:rPr lang="en-US" dirty="0"/>
              <a:t> the pet park</a:t>
            </a:r>
          </a:p>
        </p:txBody>
      </p:sp>
    </p:spTree>
    <p:extLst>
      <p:ext uri="{BB962C8B-B14F-4D97-AF65-F5344CB8AC3E}">
        <p14:creationId xmlns:p14="http://schemas.microsoft.com/office/powerpoint/2010/main" val="28426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CA7A-7FFA-FAB2-0F4E-52CD8A66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275353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224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Spring Boot</vt:lpstr>
      <vt:lpstr>In this video...</vt:lpstr>
      <vt:lpstr>Pet Park DTO</vt:lpstr>
      <vt:lpstr>Controller POST method (Create)</vt:lpstr>
      <vt:lpstr>Controller PUT method (Update)</vt:lpstr>
      <vt:lpstr>The service method</vt:lpstr>
      <vt:lpstr>New DAOs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12</cp:revision>
  <dcterms:created xsi:type="dcterms:W3CDTF">2022-10-16T21:16:05Z</dcterms:created>
  <dcterms:modified xsi:type="dcterms:W3CDTF">2024-03-19T23:54:05Z</dcterms:modified>
</cp:coreProperties>
</file>