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65E5C153-387B-4577-9C55-F4D22585840E}"/>
    <pc:docChg chg="modSld">
      <pc:chgData name="Chuck Kiefriter" userId="a996b49251c4dfd2" providerId="LiveId" clId="{65E5C153-387B-4577-9C55-F4D22585840E}" dt="2024-03-06T00:34:26.529" v="5" actId="20577"/>
      <pc:docMkLst>
        <pc:docMk/>
      </pc:docMkLst>
      <pc:sldChg chg="modSp mod">
        <pc:chgData name="Chuck Kiefriter" userId="a996b49251c4dfd2" providerId="LiveId" clId="{65E5C153-387B-4577-9C55-F4D22585840E}" dt="2024-03-06T00:34:26.529" v="5" actId="20577"/>
        <pc:sldMkLst>
          <pc:docMk/>
          <pc:sldMk cId="668398778" sldId="257"/>
        </pc:sldMkLst>
        <pc:spChg chg="mod">
          <ac:chgData name="Chuck Kiefriter" userId="a996b49251c4dfd2" providerId="LiveId" clId="{65E5C153-387B-4577-9C55-F4D22585840E}" dt="2024-03-06T00:34:26.529" v="5" actId="20577"/>
          <ac:spMkLst>
            <pc:docMk/>
            <pc:sldMk cId="668398778" sldId="257"/>
            <ac:spMk id="3" creationId="{11E3AEF7-69F4-43D1-BF47-D59DA5DF867D}"/>
          </ac:spMkLst>
        </pc:spChg>
      </pc:sldChg>
      <pc:sldChg chg="modSp mod">
        <pc:chgData name="Chuck Kiefriter" userId="a996b49251c4dfd2" providerId="LiveId" clId="{65E5C153-387B-4577-9C55-F4D22585840E}" dt="2024-03-05T22:09:05.919" v="0" actId="14100"/>
        <pc:sldMkLst>
          <pc:docMk/>
          <pc:sldMk cId="1743936699" sldId="259"/>
        </pc:sldMkLst>
        <pc:spChg chg="mod">
          <ac:chgData name="Chuck Kiefriter" userId="a996b49251c4dfd2" providerId="LiveId" clId="{65E5C153-387B-4577-9C55-F4D22585840E}" dt="2024-03-05T22:09:05.919" v="0" actId="14100"/>
          <ac:spMkLst>
            <pc:docMk/>
            <pc:sldMk cId="1743936699" sldId="259"/>
            <ac:spMk id="3" creationId="{62373C56-7675-4FE2-AC53-5E947C457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Test-Driven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Testing before coding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D61-E607-4726-BF77-2B001E96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Test-Driven Development (TDD)?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AEF7-69F4-43D1-BF47-D59DA5DF8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82912" cy="4351337"/>
          </a:xfrm>
        </p:spPr>
        <p:txBody>
          <a:bodyPr/>
          <a:lstStyle/>
          <a:p>
            <a:r>
              <a:rPr lang="en-US" dirty="0"/>
              <a:t>It's simply </a:t>
            </a:r>
            <a:r>
              <a:rPr lang="en-US" dirty="0">
                <a:solidFill>
                  <a:srgbClr val="FF9900"/>
                </a:solidFill>
              </a:rPr>
              <a:t>unit testing</a:t>
            </a:r>
            <a:r>
              <a:rPr lang="en-US" dirty="0"/>
              <a:t> but the test is written first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Typically done with </a:t>
            </a:r>
            <a:r>
              <a:rPr lang="en-US" dirty="0">
                <a:solidFill>
                  <a:srgbClr val="FF9900"/>
                </a:solidFill>
              </a:rPr>
              <a:t>two </a:t>
            </a:r>
            <a:r>
              <a:rPr lang="en-US">
                <a:solidFill>
                  <a:srgbClr val="FF9900"/>
                </a:solidFill>
              </a:rPr>
              <a:t>people</a:t>
            </a:r>
            <a:r>
              <a:rPr lang="en-US"/>
              <a:t> </a:t>
            </a:r>
            <a:br>
              <a:rPr lang="en-US"/>
            </a:br>
            <a:r>
              <a:rPr lang="en-US"/>
              <a:t>(</a:t>
            </a:r>
            <a:r>
              <a:rPr lang="en-US" dirty="0" err="1"/>
              <a:t>eXtreme</a:t>
            </a:r>
            <a:r>
              <a:rPr lang="en-US" dirty="0"/>
              <a:t> Programming – XP)</a:t>
            </a:r>
          </a:p>
        </p:txBody>
      </p:sp>
    </p:spTree>
    <p:extLst>
      <p:ext uri="{BB962C8B-B14F-4D97-AF65-F5344CB8AC3E}">
        <p14:creationId xmlns:p14="http://schemas.microsoft.com/office/powerpoint/2010/main" val="66839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727C-E9D4-4328-9061-4AC63C50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38" y="338561"/>
            <a:ext cx="6793528" cy="2061740"/>
          </a:xfrm>
        </p:spPr>
        <p:txBody>
          <a:bodyPr/>
          <a:lstStyle/>
          <a:p>
            <a:r>
              <a:rPr lang="en-US" dirty="0"/>
              <a:t>Write some test code: red</a:t>
            </a:r>
          </a:p>
          <a:p>
            <a:r>
              <a:rPr lang="en-US" dirty="0"/>
              <a:t>Write some app code: green</a:t>
            </a:r>
          </a:p>
          <a:p>
            <a:r>
              <a:rPr lang="en-US" dirty="0"/>
              <a:t>Refactor the test until complete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9EAE6E7A-7080-44DF-9300-2C487647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466" y="2831729"/>
            <a:ext cx="3810868" cy="32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BD78-D042-4516-8DD2-C1397EFA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3C56-7675-4FE2-AC53-5E947C457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189720" cy="4351337"/>
          </a:xfrm>
        </p:spPr>
        <p:txBody>
          <a:bodyPr/>
          <a:lstStyle/>
          <a:p>
            <a:r>
              <a:rPr lang="en-US" dirty="0"/>
              <a:t>Avoids code bloat</a:t>
            </a:r>
          </a:p>
          <a:p>
            <a:r>
              <a:rPr lang="en-US" dirty="0"/>
              <a:t>Generally faster development</a:t>
            </a:r>
          </a:p>
          <a:p>
            <a:r>
              <a:rPr lang="en-US" dirty="0"/>
              <a:t>Saves cost over the entire project</a:t>
            </a:r>
          </a:p>
        </p:txBody>
      </p:sp>
    </p:spTree>
    <p:extLst>
      <p:ext uri="{BB962C8B-B14F-4D97-AF65-F5344CB8AC3E}">
        <p14:creationId xmlns:p14="http://schemas.microsoft.com/office/powerpoint/2010/main" val="17439366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710</TotalTime>
  <Words>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Century Schoolbook</vt:lpstr>
      <vt:lpstr>Wingdings 2</vt:lpstr>
      <vt:lpstr>View</vt:lpstr>
      <vt:lpstr>Test-Driven Development</vt:lpstr>
      <vt:lpstr>What is Test-Driven Development (TDD)?</vt:lpstr>
      <vt:lpstr>PowerPoint Presentation</vt:lpstr>
      <vt:lpstr>Advantages of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26</cp:revision>
  <dcterms:created xsi:type="dcterms:W3CDTF">2021-08-01T14:44:57Z</dcterms:created>
  <dcterms:modified xsi:type="dcterms:W3CDTF">2024-03-06T00:34:27Z</dcterms:modified>
</cp:coreProperties>
</file>