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FD86CD5D-2B98-41DD-9AB3-B1ED6571E5CD}"/>
    <pc:docChg chg="modSld">
      <pc:chgData name="Chuck Kiefriter" userId="a996b49251c4dfd2" providerId="LiveId" clId="{FD86CD5D-2B98-41DD-9AB3-B1ED6571E5CD}" dt="2024-03-06T00:35:23.956" v="0" actId="14100"/>
      <pc:docMkLst>
        <pc:docMk/>
      </pc:docMkLst>
      <pc:sldChg chg="modSp mod">
        <pc:chgData name="Chuck Kiefriter" userId="a996b49251c4dfd2" providerId="LiveId" clId="{FD86CD5D-2B98-41DD-9AB3-B1ED6571E5CD}" dt="2024-03-06T00:35:23.956" v="0" actId="14100"/>
        <pc:sldMkLst>
          <pc:docMk/>
          <pc:sldMk cId="592227074" sldId="258"/>
        </pc:sldMkLst>
        <pc:spChg chg="mod">
          <ac:chgData name="Chuck Kiefriter" userId="a996b49251c4dfd2" providerId="LiveId" clId="{FD86CD5D-2B98-41DD-9AB3-B1ED6571E5CD}" dt="2024-03-06T00:35:23.956" v="0" actId="14100"/>
          <ac:spMkLst>
            <pc:docMk/>
            <pc:sldMk cId="592227074" sldId="258"/>
            <ac:spMk id="3" creationId="{EEAA17F2-7606-4A2F-B321-5C8481447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to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And when to do it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4A2-4CA0-44B0-9FE0-B6668D73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B7C-EE01-48D5-9680-54EC7618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return value from a method = assertion statement</a:t>
            </a:r>
          </a:p>
          <a:p>
            <a:r>
              <a:rPr lang="en-US" dirty="0"/>
              <a:t>Test a method call = mock a method</a:t>
            </a:r>
          </a:p>
        </p:txBody>
      </p:sp>
    </p:spTree>
    <p:extLst>
      <p:ext uri="{BB962C8B-B14F-4D97-AF65-F5344CB8AC3E}">
        <p14:creationId xmlns:p14="http://schemas.microsoft.com/office/powerpoint/2010/main" val="22657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6A6A-B810-4893-9EAF-30FD1122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17F2-7606-4A2F-B321-5C848144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086600" cy="4351337"/>
          </a:xfrm>
        </p:spPr>
        <p:txBody>
          <a:bodyPr/>
          <a:lstStyle/>
          <a:p>
            <a:r>
              <a:rPr lang="en-US" dirty="0"/>
              <a:t>Test as high-level as you can</a:t>
            </a:r>
          </a:p>
          <a:p>
            <a:r>
              <a:rPr lang="en-US" dirty="0"/>
              <a:t>Test as soon as you can</a:t>
            </a:r>
          </a:p>
        </p:txBody>
      </p:sp>
    </p:spTree>
    <p:extLst>
      <p:ext uri="{BB962C8B-B14F-4D97-AF65-F5344CB8AC3E}">
        <p14:creationId xmlns:p14="http://schemas.microsoft.com/office/powerpoint/2010/main" val="59222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268C-31A9-495E-BCA4-131AF81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A644-1EE9-4617-A63D-B9A5628E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isn't complete until it </a:t>
            </a:r>
            <a:r>
              <a:rPr lang="en-US"/>
              <a:t>is tested!</a:t>
            </a:r>
          </a:p>
        </p:txBody>
      </p:sp>
    </p:spTree>
    <p:extLst>
      <p:ext uri="{BB962C8B-B14F-4D97-AF65-F5344CB8AC3E}">
        <p14:creationId xmlns:p14="http://schemas.microsoft.com/office/powerpoint/2010/main" val="13457440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719</TotalTime>
  <Words>55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Century Schoolbook</vt:lpstr>
      <vt:lpstr>Wingdings 2</vt:lpstr>
      <vt:lpstr>View</vt:lpstr>
      <vt:lpstr>What to do?</vt:lpstr>
      <vt:lpstr>What to do</vt:lpstr>
      <vt:lpstr>Rules of testing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31</cp:revision>
  <dcterms:created xsi:type="dcterms:W3CDTF">2021-08-01T14:44:57Z</dcterms:created>
  <dcterms:modified xsi:type="dcterms:W3CDTF">2024-03-06T00:35:34Z</dcterms:modified>
</cp:coreProperties>
</file>