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4" r:id="rId19"/>
    <p:sldId id="270" r:id="rId20"/>
    <p:sldId id="275" r:id="rId21"/>
    <p:sldId id="273" r:id="rId22"/>
    <p:sldId id="272" r:id="rId23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AF988-7323-42E3-9290-4F2C7BBB5E85}" v="15" dt="2025-03-11T02:14:3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F9144FC0-C561-41C3-9A89-9E3B66CB211B}"/>
    <pc:docChg chg="custSel modSld">
      <pc:chgData name="Chuck Kiefriter" userId="a996b49251c4dfd2" providerId="LiveId" clId="{F9144FC0-C561-41C3-9A89-9E3B66CB211B}" dt="2024-05-01T23:55:25.758" v="7" actId="27636"/>
      <pc:docMkLst>
        <pc:docMk/>
      </pc:docMkLst>
      <pc:sldChg chg="modSp mod">
        <pc:chgData name="Chuck Kiefriter" userId="a996b49251c4dfd2" providerId="LiveId" clId="{F9144FC0-C561-41C3-9A89-9E3B66CB211B}" dt="2024-05-01T23:52:45.939" v="0" actId="14100"/>
        <pc:sldMkLst>
          <pc:docMk/>
          <pc:sldMk cId="504848700" sldId="257"/>
        </pc:sldMkLst>
      </pc:sldChg>
      <pc:sldChg chg="modSp mod">
        <pc:chgData name="Chuck Kiefriter" userId="a996b49251c4dfd2" providerId="LiveId" clId="{F9144FC0-C561-41C3-9A89-9E3B66CB211B}" dt="2024-05-01T23:53:17.508" v="1" actId="14100"/>
        <pc:sldMkLst>
          <pc:docMk/>
          <pc:sldMk cId="2000363218" sldId="260"/>
        </pc:sldMkLst>
      </pc:sldChg>
      <pc:sldChg chg="modSp mod">
        <pc:chgData name="Chuck Kiefriter" userId="a996b49251c4dfd2" providerId="LiveId" clId="{F9144FC0-C561-41C3-9A89-9E3B66CB211B}" dt="2024-05-01T23:53:25.399" v="2" actId="1076"/>
        <pc:sldMkLst>
          <pc:docMk/>
          <pc:sldMk cId="2551476279" sldId="261"/>
        </pc:sldMkLst>
      </pc:sldChg>
      <pc:sldChg chg="modSp mod">
        <pc:chgData name="Chuck Kiefriter" userId="a996b49251c4dfd2" providerId="LiveId" clId="{F9144FC0-C561-41C3-9A89-9E3B66CB211B}" dt="2024-05-01T23:53:33.951" v="3" actId="14100"/>
        <pc:sldMkLst>
          <pc:docMk/>
          <pc:sldMk cId="35612208" sldId="262"/>
        </pc:sldMkLst>
      </pc:sldChg>
      <pc:sldChg chg="modSp mod">
        <pc:chgData name="Chuck Kiefriter" userId="a996b49251c4dfd2" providerId="LiveId" clId="{F9144FC0-C561-41C3-9A89-9E3B66CB211B}" dt="2024-05-01T23:54:34.886" v="4" actId="14100"/>
        <pc:sldMkLst>
          <pc:docMk/>
          <pc:sldMk cId="2734560364" sldId="269"/>
        </pc:sldMkLst>
      </pc:sldChg>
      <pc:sldChg chg="modSp mod">
        <pc:chgData name="Chuck Kiefriter" userId="a996b49251c4dfd2" providerId="LiveId" clId="{F9144FC0-C561-41C3-9A89-9E3B66CB211B}" dt="2024-05-01T23:55:15.016" v="5" actId="14100"/>
        <pc:sldMkLst>
          <pc:docMk/>
          <pc:sldMk cId="3933635141" sldId="271"/>
        </pc:sldMkLst>
      </pc:sldChg>
      <pc:sldChg chg="modSp mod">
        <pc:chgData name="Chuck Kiefriter" userId="a996b49251c4dfd2" providerId="LiveId" clId="{F9144FC0-C561-41C3-9A89-9E3B66CB211B}" dt="2024-05-01T23:55:25.758" v="7" actId="27636"/>
        <pc:sldMkLst>
          <pc:docMk/>
          <pc:sldMk cId="129545722" sldId="273"/>
        </pc:sldMkLst>
      </pc:sldChg>
    </pc:docChg>
  </pc:docChgLst>
  <pc:docChgLst>
    <pc:chgData name="Chuck Kiefriter" userId="a996b49251c4dfd2" providerId="LiveId" clId="{9A7AF988-7323-42E3-9290-4F2C7BBB5E85}"/>
    <pc:docChg chg="undo custSel addSld modSld sldOrd">
      <pc:chgData name="Chuck Kiefriter" userId="a996b49251c4dfd2" providerId="LiveId" clId="{9A7AF988-7323-42E3-9290-4F2C7BBB5E85}" dt="2025-03-12T02:03:45.397" v="691" actId="20577"/>
      <pc:docMkLst>
        <pc:docMk/>
      </pc:docMkLst>
      <pc:sldChg chg="addSp delSp modSp mod">
        <pc:chgData name="Chuck Kiefriter" userId="a996b49251c4dfd2" providerId="LiveId" clId="{9A7AF988-7323-42E3-9290-4F2C7BBB5E85}" dt="2025-03-11T02:06:25.349" v="672" actId="20577"/>
        <pc:sldMkLst>
          <pc:docMk/>
          <pc:sldMk cId="2968245344" sldId="258"/>
        </pc:sldMkLst>
        <pc:spChg chg="mod">
          <ac:chgData name="Chuck Kiefriter" userId="a996b49251c4dfd2" providerId="LiveId" clId="{9A7AF988-7323-42E3-9290-4F2C7BBB5E85}" dt="2025-03-11T01:55:26.307" v="474" actId="20577"/>
          <ac:spMkLst>
            <pc:docMk/>
            <pc:sldMk cId="2968245344" sldId="258"/>
            <ac:spMk id="2" creationId="{44494EC7-F30B-8DC7-C850-17BD8175BCBA}"/>
          </ac:spMkLst>
        </pc:spChg>
        <pc:spChg chg="add del">
          <ac:chgData name="Chuck Kiefriter" userId="a996b49251c4dfd2" providerId="LiveId" clId="{9A7AF988-7323-42E3-9290-4F2C7BBB5E85}" dt="2025-03-11T01:51:44.810" v="438" actId="478"/>
          <ac:spMkLst>
            <pc:docMk/>
            <pc:sldMk cId="2968245344" sldId="258"/>
            <ac:spMk id="3" creationId="{0959617F-F0DD-0BF8-BDF4-245C6075BADD}"/>
          </ac:spMkLst>
        </pc:spChg>
        <pc:spChg chg="del mod">
          <ac:chgData name="Chuck Kiefriter" userId="a996b49251c4dfd2" providerId="LiveId" clId="{9A7AF988-7323-42E3-9290-4F2C7BBB5E85}" dt="2025-03-11T01:50:37.992" v="436" actId="478"/>
          <ac:spMkLst>
            <pc:docMk/>
            <pc:sldMk cId="2968245344" sldId="258"/>
            <ac:spMk id="4" creationId="{491B52E6-96B2-56CE-BED1-108813277112}"/>
          </ac:spMkLst>
        </pc:spChg>
        <pc:spChg chg="del mod">
          <ac:chgData name="Chuck Kiefriter" userId="a996b49251c4dfd2" providerId="LiveId" clId="{9A7AF988-7323-42E3-9290-4F2C7BBB5E85}" dt="2025-03-11T01:50:37.992" v="436" actId="478"/>
          <ac:spMkLst>
            <pc:docMk/>
            <pc:sldMk cId="2968245344" sldId="258"/>
            <ac:spMk id="5" creationId="{DF7FCA01-0565-E101-4C13-916E59967BBD}"/>
          </ac:spMkLst>
        </pc:spChg>
        <pc:spChg chg="del mod">
          <ac:chgData name="Chuck Kiefriter" userId="a996b49251c4dfd2" providerId="LiveId" clId="{9A7AF988-7323-42E3-9290-4F2C7BBB5E85}" dt="2025-03-11T01:50:37.992" v="436" actId="478"/>
          <ac:spMkLst>
            <pc:docMk/>
            <pc:sldMk cId="2968245344" sldId="258"/>
            <ac:spMk id="6" creationId="{5FBCE052-2B10-CEB8-2232-53B65F0F5ADF}"/>
          </ac:spMkLst>
        </pc:spChg>
        <pc:spChg chg="del mod">
          <ac:chgData name="Chuck Kiefriter" userId="a996b49251c4dfd2" providerId="LiveId" clId="{9A7AF988-7323-42E3-9290-4F2C7BBB5E85}" dt="2025-03-11T01:50:37.992" v="436" actId="478"/>
          <ac:spMkLst>
            <pc:docMk/>
            <pc:sldMk cId="2968245344" sldId="258"/>
            <ac:spMk id="7" creationId="{594A189E-E31D-C7F7-EAF9-17BBE8D18B8F}"/>
          </ac:spMkLst>
        </pc:spChg>
        <pc:spChg chg="del mod">
          <ac:chgData name="Chuck Kiefriter" userId="a996b49251c4dfd2" providerId="LiveId" clId="{9A7AF988-7323-42E3-9290-4F2C7BBB5E85}" dt="2025-03-11T01:50:37.992" v="436" actId="478"/>
          <ac:spMkLst>
            <pc:docMk/>
            <pc:sldMk cId="2968245344" sldId="258"/>
            <ac:spMk id="8" creationId="{2E974126-1AAA-D612-4BE5-9E86F66CF326}"/>
          </ac:spMkLst>
        </pc:spChg>
        <pc:spChg chg="add mod">
          <ac:chgData name="Chuck Kiefriter" userId="a996b49251c4dfd2" providerId="LiveId" clId="{9A7AF988-7323-42E3-9290-4F2C7BBB5E85}" dt="2025-03-11T02:01:54.569" v="592" actId="20577"/>
          <ac:spMkLst>
            <pc:docMk/>
            <pc:sldMk cId="2968245344" sldId="258"/>
            <ac:spMk id="13" creationId="{EB7E535C-87FA-5FEC-04B2-9D6E97344EB6}"/>
          </ac:spMkLst>
        </pc:spChg>
        <pc:spChg chg="add mod">
          <ac:chgData name="Chuck Kiefriter" userId="a996b49251c4dfd2" providerId="LiveId" clId="{9A7AF988-7323-42E3-9290-4F2C7BBB5E85}" dt="2025-03-11T02:05:03.022" v="667" actId="14100"/>
          <ac:spMkLst>
            <pc:docMk/>
            <pc:sldMk cId="2968245344" sldId="258"/>
            <ac:spMk id="14" creationId="{D6B103BF-F396-43EA-D148-58C29BB2B1C6}"/>
          </ac:spMkLst>
        </pc:spChg>
        <pc:spChg chg="add mod">
          <ac:chgData name="Chuck Kiefriter" userId="a996b49251c4dfd2" providerId="LiveId" clId="{9A7AF988-7323-42E3-9290-4F2C7BBB5E85}" dt="2025-03-11T02:06:25.349" v="672" actId="20577"/>
          <ac:spMkLst>
            <pc:docMk/>
            <pc:sldMk cId="2968245344" sldId="258"/>
            <ac:spMk id="15" creationId="{1B9281F6-1359-9393-B564-A4FD94AFCA2E}"/>
          </ac:spMkLst>
        </pc:spChg>
        <pc:picChg chg="add del mod">
          <ac:chgData name="Chuck Kiefriter" userId="a996b49251c4dfd2" providerId="LiveId" clId="{9A7AF988-7323-42E3-9290-4F2C7BBB5E85}" dt="2025-03-11T01:53:54.039" v="441" actId="478"/>
          <ac:picMkLst>
            <pc:docMk/>
            <pc:sldMk cId="2968245344" sldId="258"/>
            <ac:picMk id="10" creationId="{1230F5A0-D79D-500E-E5AA-60589444703A}"/>
          </ac:picMkLst>
        </pc:picChg>
        <pc:picChg chg="add mod">
          <ac:chgData name="Chuck Kiefriter" userId="a996b49251c4dfd2" providerId="LiveId" clId="{9A7AF988-7323-42E3-9290-4F2C7BBB5E85}" dt="2025-03-11T02:03:45.410" v="624" actId="1036"/>
          <ac:picMkLst>
            <pc:docMk/>
            <pc:sldMk cId="2968245344" sldId="258"/>
            <ac:picMk id="12" creationId="{4B0AC02B-6D2B-99D4-DD4D-138B62E7DE23}"/>
          </ac:picMkLst>
        </pc:picChg>
      </pc:sldChg>
      <pc:sldChg chg="modSp mod">
        <pc:chgData name="Chuck Kiefriter" userId="a996b49251c4dfd2" providerId="LiveId" clId="{9A7AF988-7323-42E3-9290-4F2C7BBB5E85}" dt="2025-03-11T00:18:54.407" v="36" actId="1035"/>
        <pc:sldMkLst>
          <pc:docMk/>
          <pc:sldMk cId="2591710189" sldId="259"/>
        </pc:sldMkLst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3" creationId="{ABA455D0-D29D-1777-D4D5-8E89F8078A2C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4" creationId="{491B52E6-96B2-56CE-BED1-108813277112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5" creationId="{DF7FCA01-0565-E101-4C13-916E59967BBD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6" creationId="{5FBCE052-2B10-CEB8-2232-53B65F0F5ADF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9" creationId="{E61D4709-9FFE-7409-26CC-C002A693987C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10" creationId="{15975BF2-97EE-D965-BB86-635F943BCFAC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11" creationId="{3FD73245-E476-F748-3D21-4F7A7B7C3A7A}"/>
          </ac:spMkLst>
        </pc:spChg>
        <pc:spChg chg="mod">
          <ac:chgData name="Chuck Kiefriter" userId="a996b49251c4dfd2" providerId="LiveId" clId="{9A7AF988-7323-42E3-9290-4F2C7BBB5E85}" dt="2025-03-11T00:18:54.407" v="36" actId="1035"/>
          <ac:spMkLst>
            <pc:docMk/>
            <pc:sldMk cId="2591710189" sldId="259"/>
            <ac:spMk id="12" creationId="{DEA76726-355F-B74B-025A-86B8454652C5}"/>
          </ac:spMkLst>
        </pc:spChg>
      </pc:sldChg>
      <pc:sldChg chg="addSp delSp mod">
        <pc:chgData name="Chuck Kiefriter" userId="a996b49251c4dfd2" providerId="LiveId" clId="{9A7AF988-7323-42E3-9290-4F2C7BBB5E85}" dt="2025-03-11T01:23:22.205" v="371" actId="22"/>
        <pc:sldMkLst>
          <pc:docMk/>
          <pc:sldMk cId="2000363218" sldId="260"/>
        </pc:sldMkLst>
        <pc:spChg chg="add del">
          <ac:chgData name="Chuck Kiefriter" userId="a996b49251c4dfd2" providerId="LiveId" clId="{9A7AF988-7323-42E3-9290-4F2C7BBB5E85}" dt="2025-03-11T01:23:22.205" v="371" actId="22"/>
          <ac:spMkLst>
            <pc:docMk/>
            <pc:sldMk cId="2000363218" sldId="260"/>
            <ac:spMk id="5" creationId="{712DB054-EBC3-AF98-7CE5-9411DFC6AA8C}"/>
          </ac:spMkLst>
        </pc:spChg>
      </pc:sldChg>
      <pc:sldChg chg="addSp delSp modSp mod">
        <pc:chgData name="Chuck Kiefriter" userId="a996b49251c4dfd2" providerId="LiveId" clId="{9A7AF988-7323-42E3-9290-4F2C7BBB5E85}" dt="2025-03-11T01:30:17.153" v="421" actId="1076"/>
        <pc:sldMkLst>
          <pc:docMk/>
          <pc:sldMk cId="2551476279" sldId="261"/>
        </pc:sldMkLst>
        <pc:spChg chg="del">
          <ac:chgData name="Chuck Kiefriter" userId="a996b49251c4dfd2" providerId="LiveId" clId="{9A7AF988-7323-42E3-9290-4F2C7BBB5E85}" dt="2025-03-11T01:26:22.200" v="403" actId="21"/>
          <ac:spMkLst>
            <pc:docMk/>
            <pc:sldMk cId="2551476279" sldId="261"/>
            <ac:spMk id="4" creationId="{213EF9FE-5C12-0ED2-29C8-1C3C841DD1FC}"/>
          </ac:spMkLst>
        </pc:spChg>
        <pc:spChg chg="del mod">
          <ac:chgData name="Chuck Kiefriter" userId="a996b49251c4dfd2" providerId="LiveId" clId="{9A7AF988-7323-42E3-9290-4F2C7BBB5E85}" dt="2025-03-11T01:26:22.200" v="403" actId="21"/>
          <ac:spMkLst>
            <pc:docMk/>
            <pc:sldMk cId="2551476279" sldId="261"/>
            <ac:spMk id="5" creationId="{785F58F2-0B12-CF13-3642-3335D796C8CB}"/>
          </ac:spMkLst>
        </pc:spChg>
        <pc:spChg chg="add mod">
          <ac:chgData name="Chuck Kiefriter" userId="a996b49251c4dfd2" providerId="LiveId" clId="{9A7AF988-7323-42E3-9290-4F2C7BBB5E85}" dt="2025-03-11T01:30:17.153" v="421" actId="1076"/>
          <ac:spMkLst>
            <pc:docMk/>
            <pc:sldMk cId="2551476279" sldId="261"/>
            <ac:spMk id="8" creationId="{17A50201-CA19-0C15-E2EC-1497D83D6C40}"/>
          </ac:spMkLst>
        </pc:spChg>
        <pc:spChg chg="add mod">
          <ac:chgData name="Chuck Kiefriter" userId="a996b49251c4dfd2" providerId="LiveId" clId="{9A7AF988-7323-42E3-9290-4F2C7BBB5E85}" dt="2025-03-11T01:30:17.153" v="421" actId="1076"/>
          <ac:spMkLst>
            <pc:docMk/>
            <pc:sldMk cId="2551476279" sldId="261"/>
            <ac:spMk id="9" creationId="{B86D0513-2614-5DBE-6947-2527C6F708DB}"/>
          </ac:spMkLst>
        </pc:spChg>
      </pc:sldChg>
      <pc:sldChg chg="addSp delSp modSp mod">
        <pc:chgData name="Chuck Kiefriter" userId="a996b49251c4dfd2" providerId="LiveId" clId="{9A7AF988-7323-42E3-9290-4F2C7BBB5E85}" dt="2025-03-11T01:36:09.411" v="428" actId="1076"/>
        <pc:sldMkLst>
          <pc:docMk/>
          <pc:sldMk cId="35612208" sldId="262"/>
        </pc:sldMkLst>
        <pc:spChg chg="add">
          <ac:chgData name="Chuck Kiefriter" userId="a996b49251c4dfd2" providerId="LiveId" clId="{9A7AF988-7323-42E3-9290-4F2C7BBB5E85}" dt="2025-03-11T01:35:29.944" v="424"/>
          <ac:spMkLst>
            <pc:docMk/>
            <pc:sldMk cId="35612208" sldId="262"/>
            <ac:spMk id="4" creationId="{9D867618-400C-3B79-9E69-4501ADD99761}"/>
          </ac:spMkLst>
        </pc:spChg>
        <pc:picChg chg="add mod">
          <ac:chgData name="Chuck Kiefriter" userId="a996b49251c4dfd2" providerId="LiveId" clId="{9A7AF988-7323-42E3-9290-4F2C7BBB5E85}" dt="2025-03-11T01:36:09.411" v="428" actId="1076"/>
          <ac:picMkLst>
            <pc:docMk/>
            <pc:sldMk cId="35612208" sldId="262"/>
            <ac:picMk id="6" creationId="{B76BDB38-02F8-A771-3ED2-F9AA7894E03B}"/>
          </ac:picMkLst>
        </pc:picChg>
        <pc:picChg chg="add del">
          <ac:chgData name="Chuck Kiefriter" userId="a996b49251c4dfd2" providerId="LiveId" clId="{9A7AF988-7323-42E3-9290-4F2C7BBB5E85}" dt="2025-03-11T01:35:09.889" v="423" actId="478"/>
          <ac:picMkLst>
            <pc:docMk/>
            <pc:sldMk cId="35612208" sldId="262"/>
            <ac:picMk id="1026" creationId="{A966F212-75BD-6B1A-6F2A-51FB283039D7}"/>
          </ac:picMkLst>
        </pc:picChg>
      </pc:sldChg>
      <pc:sldChg chg="addSp modSp mod">
        <pc:chgData name="Chuck Kiefriter" userId="a996b49251c4dfd2" providerId="LiveId" clId="{9A7AF988-7323-42E3-9290-4F2C7BBB5E85}" dt="2025-03-11T02:14:51.344" v="682" actId="14100"/>
        <pc:sldMkLst>
          <pc:docMk/>
          <pc:sldMk cId="1627706076" sldId="268"/>
        </pc:sldMkLst>
        <pc:spChg chg="add mod">
          <ac:chgData name="Chuck Kiefriter" userId="a996b49251c4dfd2" providerId="LiveId" clId="{9A7AF988-7323-42E3-9290-4F2C7BBB5E85}" dt="2025-03-11T02:14:51.344" v="682" actId="14100"/>
          <ac:spMkLst>
            <pc:docMk/>
            <pc:sldMk cId="1627706076" sldId="268"/>
            <ac:spMk id="6" creationId="{3F7E8CDC-99D3-8005-6C9C-11B6E1B405C8}"/>
          </ac:spMkLst>
        </pc:spChg>
      </pc:sldChg>
      <pc:sldChg chg="modSp mod ord">
        <pc:chgData name="Chuck Kiefriter" userId="a996b49251c4dfd2" providerId="LiveId" clId="{9A7AF988-7323-42E3-9290-4F2C7BBB5E85}" dt="2025-03-11T01:41:02.916" v="432" actId="313"/>
        <pc:sldMkLst>
          <pc:docMk/>
          <pc:sldMk cId="3933635141" sldId="271"/>
        </pc:sldMkLst>
        <pc:spChg chg="mod">
          <ac:chgData name="Chuck Kiefriter" userId="a996b49251c4dfd2" providerId="LiveId" clId="{9A7AF988-7323-42E3-9290-4F2C7BBB5E85}" dt="2025-03-11T01:16:52.505" v="341" actId="1076"/>
          <ac:spMkLst>
            <pc:docMk/>
            <pc:sldMk cId="3933635141" sldId="271"/>
            <ac:spMk id="2" creationId="{5DAFC653-B163-D47A-EDCB-F6D77BC5D3ED}"/>
          </ac:spMkLst>
        </pc:spChg>
        <pc:spChg chg="mod">
          <ac:chgData name="Chuck Kiefriter" userId="a996b49251c4dfd2" providerId="LiveId" clId="{9A7AF988-7323-42E3-9290-4F2C7BBB5E85}" dt="2025-03-11T01:41:02.916" v="432" actId="313"/>
          <ac:spMkLst>
            <pc:docMk/>
            <pc:sldMk cId="3933635141" sldId="271"/>
            <ac:spMk id="3" creationId="{19FD912C-69BD-8E33-0CAD-7000A8D777D0}"/>
          </ac:spMkLst>
        </pc:spChg>
      </pc:sldChg>
      <pc:sldChg chg="modSp add mod ord">
        <pc:chgData name="Chuck Kiefriter" userId="a996b49251c4dfd2" providerId="LiveId" clId="{9A7AF988-7323-42E3-9290-4F2C7BBB5E85}" dt="2025-03-11T02:10:04.922" v="676" actId="207"/>
        <pc:sldMkLst>
          <pc:docMk/>
          <pc:sldMk cId="279377804" sldId="274"/>
        </pc:sldMkLst>
        <pc:spChg chg="mod">
          <ac:chgData name="Chuck Kiefriter" userId="a996b49251c4dfd2" providerId="LiveId" clId="{9A7AF988-7323-42E3-9290-4F2C7BBB5E85}" dt="2025-03-11T00:56:36.493" v="174" actId="14100"/>
          <ac:spMkLst>
            <pc:docMk/>
            <pc:sldMk cId="279377804" sldId="274"/>
            <ac:spMk id="2" creationId="{C2D7FE1A-967C-8583-10EB-159670AF00EB}"/>
          </ac:spMkLst>
        </pc:spChg>
        <pc:spChg chg="mod">
          <ac:chgData name="Chuck Kiefriter" userId="a996b49251c4dfd2" providerId="LiveId" clId="{9A7AF988-7323-42E3-9290-4F2C7BBB5E85}" dt="2025-03-11T02:10:04.922" v="676" actId="207"/>
          <ac:spMkLst>
            <pc:docMk/>
            <pc:sldMk cId="279377804" sldId="274"/>
            <ac:spMk id="3" creationId="{203978FD-9548-B24B-1D36-D1562DF24734}"/>
          </ac:spMkLst>
        </pc:spChg>
      </pc:sldChg>
      <pc:sldChg chg="modSp add mod">
        <pc:chgData name="Chuck Kiefriter" userId="a996b49251c4dfd2" providerId="LiveId" clId="{9A7AF988-7323-42E3-9290-4F2C7BBB5E85}" dt="2025-03-12T02:03:45.397" v="691" actId="20577"/>
        <pc:sldMkLst>
          <pc:docMk/>
          <pc:sldMk cId="2340151987" sldId="275"/>
        </pc:sldMkLst>
        <pc:spChg chg="mod">
          <ac:chgData name="Chuck Kiefriter" userId="a996b49251c4dfd2" providerId="LiveId" clId="{9A7AF988-7323-42E3-9290-4F2C7BBB5E85}" dt="2025-03-12T02:03:45.397" v="691" actId="20577"/>
          <ac:spMkLst>
            <pc:docMk/>
            <pc:sldMk cId="2340151987" sldId="275"/>
            <ac:spMk id="3" creationId="{713C5257-43BC-C27E-1DCE-F9C7088CD300}"/>
          </ac:spMkLst>
        </pc:spChg>
      </pc:sldChg>
      <pc:sldChg chg="addSp modSp add mod">
        <pc:chgData name="Chuck Kiefriter" userId="a996b49251c4dfd2" providerId="LiveId" clId="{9A7AF988-7323-42E3-9290-4F2C7BBB5E85}" dt="2025-03-11T01:29:50.392" v="419" actId="207"/>
        <pc:sldMkLst>
          <pc:docMk/>
          <pc:sldMk cId="4011978701" sldId="276"/>
        </pc:sldMkLst>
        <pc:spChg chg="mod">
          <ac:chgData name="Chuck Kiefriter" userId="a996b49251c4dfd2" providerId="LiveId" clId="{9A7AF988-7323-42E3-9290-4F2C7BBB5E85}" dt="2025-03-11T01:27:07.528" v="418" actId="20577"/>
          <ac:spMkLst>
            <pc:docMk/>
            <pc:sldMk cId="4011978701" sldId="276"/>
            <ac:spMk id="2" creationId="{F45D7C76-3BBC-9871-274B-C2EA49DCF81C}"/>
          </ac:spMkLst>
        </pc:spChg>
        <pc:spChg chg="mod">
          <ac:chgData name="Chuck Kiefriter" userId="a996b49251c4dfd2" providerId="LiveId" clId="{9A7AF988-7323-42E3-9290-4F2C7BBB5E85}" dt="2025-03-11T01:29:50.392" v="419" actId="207"/>
          <ac:spMkLst>
            <pc:docMk/>
            <pc:sldMk cId="4011978701" sldId="276"/>
            <ac:spMk id="3" creationId="{CCC25DE9-2F6C-ACA1-B2FA-98A7A9C14002}"/>
          </ac:spMkLst>
        </pc:spChg>
        <pc:spChg chg="add mod">
          <ac:chgData name="Chuck Kiefriter" userId="a996b49251c4dfd2" providerId="LiveId" clId="{9A7AF988-7323-42E3-9290-4F2C7BBB5E85}" dt="2025-03-11T01:26:49.749" v="408" actId="1076"/>
          <ac:spMkLst>
            <pc:docMk/>
            <pc:sldMk cId="4011978701" sldId="276"/>
            <ac:spMk id="4" creationId="{213EF9FE-5C12-0ED2-29C8-1C3C841DD1FC}"/>
          </ac:spMkLst>
        </pc:spChg>
        <pc:spChg chg="add mod">
          <ac:chgData name="Chuck Kiefriter" userId="a996b49251c4dfd2" providerId="LiveId" clId="{9A7AF988-7323-42E3-9290-4F2C7BBB5E85}" dt="2025-03-11T01:26:49.749" v="408" actId="1076"/>
          <ac:spMkLst>
            <pc:docMk/>
            <pc:sldMk cId="4011978701" sldId="276"/>
            <ac:spMk id="5" creationId="{785F58F2-0B12-CF13-3642-3335D796C8CB}"/>
          </ac:spMkLst>
        </pc:spChg>
      </pc:sldChg>
      <pc:sldChg chg="add">
        <pc:chgData name="Chuck Kiefriter" userId="a996b49251c4dfd2" providerId="LiveId" clId="{9A7AF988-7323-42E3-9290-4F2C7BBB5E85}" dt="2025-03-11T01:50:26.010" v="433" actId="2890"/>
        <pc:sldMkLst>
          <pc:docMk/>
          <pc:sldMk cId="386262031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7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3E10-DA51-4FDD-A722-26676AE0351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5CEE-05CA-45B9-B43D-76415F85D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2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HTTP_status_cod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0EC9-E5C8-78FB-8C3D-A5CCB7E11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39892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6AEF7-FD8D-3A67-F7E2-95CAD0ED3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39892" cy="1655762"/>
          </a:xfrm>
        </p:spPr>
        <p:txBody>
          <a:bodyPr/>
          <a:lstStyle/>
          <a:p>
            <a:r>
              <a:rPr lang="en-US" dirty="0"/>
              <a:t>Pet Park Locations: "Create Contributor" operation</a:t>
            </a:r>
          </a:p>
        </p:txBody>
      </p:sp>
    </p:spTree>
    <p:extLst>
      <p:ext uri="{BB962C8B-B14F-4D97-AF65-F5344CB8AC3E}">
        <p14:creationId xmlns:p14="http://schemas.microsoft.com/office/powerpoint/2010/main" val="232102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E4F9-E8F6-D0C8-70D1-B65E40EC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6A54-FC1C-4A1D-6B64-F57E7EAC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8952" cy="576381"/>
          </a:xfrm>
          <a:ln>
            <a:solidFill>
              <a:srgbClr val="00B0F0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B02FD-884F-6150-B6AD-8FA16C67A331}"/>
              </a:ext>
            </a:extLst>
          </p:cNvPr>
          <p:cNvSpPr txBox="1">
            <a:spLocks/>
          </p:cNvSpPr>
          <p:nvPr/>
        </p:nvSpPr>
        <p:spPr>
          <a:xfrm>
            <a:off x="838200" y="2404134"/>
            <a:ext cx="5548952" cy="5763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Headers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F527DC-07B4-8F00-36F6-6A13B738D9D6}"/>
              </a:ext>
            </a:extLst>
          </p:cNvPr>
          <p:cNvSpPr txBox="1">
            <a:spLocks/>
          </p:cNvSpPr>
          <p:nvPr/>
        </p:nvSpPr>
        <p:spPr>
          <a:xfrm>
            <a:off x="838200" y="2970220"/>
            <a:ext cx="5548952" cy="5763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Request Body (JSON)</a:t>
            </a:r>
          </a:p>
        </p:txBody>
      </p:sp>
    </p:spTree>
    <p:extLst>
      <p:ext uri="{BB962C8B-B14F-4D97-AF65-F5344CB8AC3E}">
        <p14:creationId xmlns:p14="http://schemas.microsoft.com/office/powerpoint/2010/main" val="73668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6778-E9E7-4839-FF30-55C0506F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CFD8-AAE2-6349-515B-28872558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134" cy="6036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VERB + URI + HTTP Version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204C75-613E-784A-7BE6-007758A02E5D}"/>
              </a:ext>
            </a:extLst>
          </p:cNvPr>
          <p:cNvSpPr txBox="1">
            <a:spLocks/>
          </p:cNvSpPr>
          <p:nvPr/>
        </p:nvSpPr>
        <p:spPr>
          <a:xfrm>
            <a:off x="838200" y="2591536"/>
            <a:ext cx="5658134" cy="1147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HTTP/2.0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pet_store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HTTP/2.0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400FB5-8C92-177D-1FAF-65038878976B}"/>
              </a:ext>
            </a:extLst>
          </p:cNvPr>
          <p:cNvSpPr txBox="1">
            <a:spLocks/>
          </p:cNvSpPr>
          <p:nvPr/>
        </p:nvSpPr>
        <p:spPr>
          <a:xfrm>
            <a:off x="838200" y="3901723"/>
            <a:ext cx="5658134" cy="234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Common HTTP Verbs (CRUD):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(Create)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(Read)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(Update)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(Delete)</a:t>
            </a:r>
          </a:p>
        </p:txBody>
      </p:sp>
    </p:spTree>
    <p:extLst>
      <p:ext uri="{BB962C8B-B14F-4D97-AF65-F5344CB8AC3E}">
        <p14:creationId xmlns:p14="http://schemas.microsoft.com/office/powerpoint/2010/main" val="40868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697C-DB89-1525-8E6F-383090B7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E892-2DB6-E2F1-527E-8DD57CD0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9858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request and allowed response format(s)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0677A-97DD-C1CE-526A-0875CCBF0E27}"/>
              </a:ext>
            </a:extLst>
          </p:cNvPr>
          <p:cNvSpPr txBox="1">
            <a:spLocks/>
          </p:cNvSpPr>
          <p:nvPr/>
        </p:nvSpPr>
        <p:spPr>
          <a:xfrm>
            <a:off x="838200" y="2946376"/>
            <a:ext cx="5257800" cy="98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75EF-8052-A413-4D1E-B39EB3E4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E139-1E7F-2145-EA9D-366494B5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549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Used for </a:t>
            </a:r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(Create) and </a:t>
            </a:r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(Update)</a:t>
            </a:r>
          </a:p>
          <a:p>
            <a:pPr>
              <a:spcBef>
                <a:spcPts val="1800"/>
              </a:spcBef>
            </a:pPr>
            <a:r>
              <a:rPr lang="en-US" dirty="0"/>
              <a:t>Written as valid </a:t>
            </a:r>
            <a:r>
              <a:rPr lang="en-US" dirty="0">
                <a:solidFill>
                  <a:srgbClr val="00B050"/>
                </a:solidFill>
              </a:rPr>
              <a:t>JSON</a:t>
            </a:r>
          </a:p>
          <a:p>
            <a:pPr>
              <a:spcBef>
                <a:spcPts val="1800"/>
              </a:spcBef>
            </a:pPr>
            <a:r>
              <a:rPr lang="en-US" dirty="0"/>
              <a:t>Also called the request </a:t>
            </a:r>
            <a:r>
              <a:rPr lang="en-US" dirty="0">
                <a:solidFill>
                  <a:srgbClr val="00B050"/>
                </a:solidFill>
              </a:rPr>
              <a:t>payload</a:t>
            </a:r>
          </a:p>
        </p:txBody>
      </p:sp>
    </p:spTree>
    <p:extLst>
      <p:ext uri="{BB962C8B-B14F-4D97-AF65-F5344CB8AC3E}">
        <p14:creationId xmlns:p14="http://schemas.microsoft.com/office/powerpoint/2010/main" val="216323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E4F9-E8F6-D0C8-70D1-B65E40EC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6A54-FC1C-4A1D-6B64-F57E7EAC1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8952" cy="576381"/>
          </a:xfrm>
          <a:ln>
            <a:solidFill>
              <a:srgbClr val="00B0F0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 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8B02FD-884F-6150-B6AD-8FA16C67A331}"/>
              </a:ext>
            </a:extLst>
          </p:cNvPr>
          <p:cNvSpPr txBox="1">
            <a:spLocks/>
          </p:cNvSpPr>
          <p:nvPr/>
        </p:nvSpPr>
        <p:spPr>
          <a:xfrm>
            <a:off x="838200" y="2404134"/>
            <a:ext cx="5548952" cy="5763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Headers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F527DC-07B4-8F00-36F6-6A13B738D9D6}"/>
              </a:ext>
            </a:extLst>
          </p:cNvPr>
          <p:cNvSpPr txBox="1">
            <a:spLocks/>
          </p:cNvSpPr>
          <p:nvPr/>
        </p:nvSpPr>
        <p:spPr>
          <a:xfrm>
            <a:off x="838200" y="2970220"/>
            <a:ext cx="5548952" cy="57638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Body (JSON)</a:t>
            </a:r>
          </a:p>
        </p:txBody>
      </p:sp>
    </p:spTree>
    <p:extLst>
      <p:ext uri="{BB962C8B-B14F-4D97-AF65-F5344CB8AC3E}">
        <p14:creationId xmlns:p14="http://schemas.microsoft.com/office/powerpoint/2010/main" val="126940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D872-B2DC-3668-52A0-26CB607C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8BEF-7865-5AD4-825D-4FDCC98D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248" cy="4944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 version + status code + reason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0EF374-146F-1DF0-6460-E7648DD481A2}"/>
              </a:ext>
            </a:extLst>
          </p:cNvPr>
          <p:cNvSpPr txBox="1">
            <a:spLocks/>
          </p:cNvSpPr>
          <p:nvPr/>
        </p:nvSpPr>
        <p:spPr>
          <a:xfrm>
            <a:off x="838200" y="2455056"/>
            <a:ext cx="5576248" cy="20828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HTTP/2.0 200 OK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HTTP/2.0 404 Not Found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HTTP/2.0 409 Conflict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E8CDC-99D3-8005-6C9C-11B6E1B405C8}"/>
              </a:ext>
            </a:extLst>
          </p:cNvPr>
          <p:cNvSpPr txBox="1"/>
          <p:nvPr/>
        </p:nvSpPr>
        <p:spPr>
          <a:xfrm>
            <a:off x="838199" y="5780705"/>
            <a:ext cx="7968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https://en.wikipedia.org/wiki/List_of_HTTP_status_codes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7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7537-E567-B885-0517-623CD03C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headers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6FA3-B91F-5A9B-EB55-891C1FAC2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494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Very </a:t>
            </a:r>
            <a:r>
              <a:rPr lang="en-US" dirty="0">
                <a:solidFill>
                  <a:srgbClr val="00B050"/>
                </a:solidFill>
              </a:rPr>
              <a:t>similar</a:t>
            </a:r>
            <a:r>
              <a:rPr lang="en-US" dirty="0"/>
              <a:t> to request headers and body</a:t>
            </a:r>
          </a:p>
          <a:p>
            <a:pPr>
              <a:spcBef>
                <a:spcPts val="1800"/>
              </a:spcBef>
            </a:pPr>
            <a:r>
              <a:rPr lang="en-US" dirty="0"/>
              <a:t>Response headers may be different than request headers, but they are still </a:t>
            </a:r>
            <a:r>
              <a:rPr lang="en-US" dirty="0">
                <a:solidFill>
                  <a:srgbClr val="00B050"/>
                </a:solidFill>
              </a:rPr>
              <a:t>key: value </a:t>
            </a:r>
            <a:r>
              <a:rPr lang="en-US" dirty="0"/>
              <a:t>pairs</a:t>
            </a:r>
          </a:p>
          <a:p>
            <a:pPr>
              <a:spcBef>
                <a:spcPts val="1800"/>
              </a:spcBef>
            </a:pPr>
            <a:r>
              <a:rPr lang="en-US" dirty="0"/>
              <a:t>Body (payload) is </a:t>
            </a:r>
            <a:r>
              <a:rPr lang="en-US" dirty="0">
                <a:solidFill>
                  <a:srgbClr val="00B050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3456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C653-B163-D47A-EDCB-F6D77BC5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224748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URI / URL?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912C-69BD-8E33-0CAD-7000A8D7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1023257"/>
            <a:ext cx="11876314" cy="49954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URI (Uniform Resource identifier)</a:t>
            </a:r>
            <a:r>
              <a:rPr lang="en-US" dirty="0"/>
              <a:t> - Acts as a general identifier for a resource, not necessarily providing a way to access it directly. </a:t>
            </a:r>
          </a:p>
          <a:p>
            <a:r>
              <a:rPr lang="en-US" dirty="0">
                <a:solidFill>
                  <a:srgbClr val="00B0F0"/>
                </a:solidFill>
              </a:rPr>
              <a:t>URL (Uniform Resource Locator) </a:t>
            </a:r>
            <a:r>
              <a:rPr lang="en-US" dirty="0"/>
              <a:t>- Provides the complete address to locate and access a resource on the web.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URI: “/users/123" - Identifies a user with ID 123 within the API</a:t>
            </a:r>
          </a:p>
          <a:p>
            <a:r>
              <a:rPr lang="en-US" dirty="0"/>
              <a:t>URL: "https://api.example.com/users/123" - The full address to access the user details with ID 123 on the web</a:t>
            </a:r>
          </a:p>
        </p:txBody>
      </p:sp>
    </p:spTree>
    <p:extLst>
      <p:ext uri="{BB962C8B-B14F-4D97-AF65-F5344CB8AC3E}">
        <p14:creationId xmlns:p14="http://schemas.microsoft.com/office/powerpoint/2010/main" val="39336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4068B-FF22-78A5-B5C4-1DB1E90FF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FE1A-967C-8583-10EB-159670A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62366"/>
            <a:ext cx="10515600" cy="808492"/>
          </a:xfrm>
        </p:spPr>
        <p:txBody>
          <a:bodyPr/>
          <a:lstStyle/>
          <a:p>
            <a:r>
              <a:rPr lang="en-US" dirty="0"/>
              <a:t>A look at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78FD-9548-B24B-1D36-D1562DF24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70858"/>
            <a:ext cx="11397343" cy="5421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 is an </a:t>
            </a:r>
            <a:r>
              <a:rPr lang="en-US" dirty="0">
                <a:solidFill>
                  <a:srgbClr val="00B050"/>
                </a:solidFill>
              </a:rPr>
              <a:t>abbreviation</a:t>
            </a:r>
            <a:r>
              <a:rPr lang="en-US" dirty="0"/>
              <a:t> for Representational State Transfer</a:t>
            </a:r>
          </a:p>
          <a:p>
            <a:r>
              <a:rPr lang="en-US" dirty="0">
                <a:solidFill>
                  <a:srgbClr val="00B0F0"/>
                </a:solidFill>
              </a:rPr>
              <a:t>Data and functionality </a:t>
            </a:r>
            <a:r>
              <a:rPr lang="en-US" dirty="0"/>
              <a:t>are considered </a:t>
            </a:r>
            <a:r>
              <a:rPr lang="en-US" dirty="0">
                <a:solidFill>
                  <a:srgbClr val="00B0F0"/>
                </a:solidFill>
              </a:rPr>
              <a:t>resources</a:t>
            </a:r>
            <a:r>
              <a:rPr lang="en-US" dirty="0"/>
              <a:t> and are accessed using </a:t>
            </a:r>
            <a:r>
              <a:rPr lang="en-US" dirty="0">
                <a:solidFill>
                  <a:srgbClr val="00B0F0"/>
                </a:solidFill>
              </a:rPr>
              <a:t>Uniform Resource Identifiers (URIs)</a:t>
            </a:r>
          </a:p>
          <a:p>
            <a:r>
              <a:rPr lang="en-US" dirty="0"/>
              <a:t>The resources are acted upon by using a set of simple, well-defined operations</a:t>
            </a:r>
          </a:p>
          <a:p>
            <a:r>
              <a:rPr lang="en-US" dirty="0"/>
              <a:t>HTTP is the most used protocol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Web API </a:t>
            </a:r>
            <a:r>
              <a:rPr lang="en-US" dirty="0"/>
              <a:t>(or Web Service) </a:t>
            </a:r>
            <a:r>
              <a:rPr lang="en-US" dirty="0">
                <a:solidFill>
                  <a:srgbClr val="00B0F0"/>
                </a:solidFill>
              </a:rPr>
              <a:t>conforming to the REST </a:t>
            </a:r>
            <a:r>
              <a:rPr lang="en-US" dirty="0"/>
              <a:t>architectural style is called a </a:t>
            </a:r>
            <a:r>
              <a:rPr lang="en-US" dirty="0">
                <a:solidFill>
                  <a:srgbClr val="00B0F0"/>
                </a:solidFill>
              </a:rPr>
              <a:t>REST API </a:t>
            </a:r>
            <a:r>
              <a:rPr lang="en-US" dirty="0"/>
              <a:t>(or </a:t>
            </a:r>
            <a:r>
              <a:rPr lang="en-US" dirty="0">
                <a:solidFill>
                  <a:srgbClr val="00B0F0"/>
                </a:solidFill>
              </a:rPr>
              <a:t>RESTful API</a:t>
            </a:r>
            <a:r>
              <a:rPr lang="en-US" dirty="0"/>
              <a:t>)</a:t>
            </a:r>
          </a:p>
          <a:p>
            <a:r>
              <a:rPr lang="en-US" dirty="0"/>
              <a:t>REST defines a consistent and uniform interface for interactions between clients (front-ends) and servers (Back-ends)</a:t>
            </a:r>
          </a:p>
          <a:p>
            <a:pPr lvl="1"/>
            <a:r>
              <a:rPr lang="en-US" dirty="0"/>
              <a:t>For example, the HTTP-based REST APIs make use of the </a:t>
            </a:r>
            <a:r>
              <a:rPr lang="en-US" dirty="0">
                <a:solidFill>
                  <a:srgbClr val="00B0F0"/>
                </a:solidFill>
              </a:rPr>
              <a:t>standard HTTP methods </a:t>
            </a:r>
            <a:r>
              <a:rPr lang="en-US" dirty="0"/>
              <a:t>(GET, POST, PUT, DELETE, etc.) and the </a:t>
            </a:r>
            <a:r>
              <a:rPr lang="en-US" dirty="0">
                <a:solidFill>
                  <a:srgbClr val="00B0F0"/>
                </a:solidFill>
              </a:rPr>
              <a:t>URIs </a:t>
            </a:r>
            <a:r>
              <a:rPr lang="en-US" dirty="0"/>
              <a:t>(Uniform Resource Identifiers) to identify resources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77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18A-7F1E-DD18-898F-5C36BAFF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96B3-1DD7-437F-4687-4090C05B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0272" cy="1603375"/>
          </a:xfrm>
        </p:spPr>
        <p:txBody>
          <a:bodyPr/>
          <a:lstStyle/>
          <a:p>
            <a:r>
              <a:rPr lang="en-US" sz="2400" dirty="0"/>
              <a:t>We will create Data Transfer Objects (DTOs) for the request and response</a:t>
            </a:r>
          </a:p>
          <a:p>
            <a:r>
              <a:rPr lang="en-US" sz="2400" dirty="0"/>
              <a:t>Jackson (JSON generator) freaks out with the recursive nature of entities: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4D10D4-F278-6E87-9B17-CE1162530EAE}"/>
              </a:ext>
            </a:extLst>
          </p:cNvPr>
          <p:cNvSpPr txBox="1">
            <a:spLocks/>
          </p:cNvSpPr>
          <p:nvPr/>
        </p:nvSpPr>
        <p:spPr>
          <a:xfrm>
            <a:off x="1611489" y="3812821"/>
            <a:ext cx="4642555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Contributor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List&lt;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PetStore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petStores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PetStore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Contributor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47A917CD-826F-1841-F5D1-D530209C99D6}"/>
              </a:ext>
            </a:extLst>
          </p:cNvPr>
          <p:cNvSpPr/>
          <p:nvPr/>
        </p:nvSpPr>
        <p:spPr>
          <a:xfrm flipH="1" flipV="1">
            <a:off x="1007534" y="4127366"/>
            <a:ext cx="699911" cy="1230489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295A5142-1BEC-1110-E16D-9D8FEE39CC33}"/>
              </a:ext>
            </a:extLst>
          </p:cNvPr>
          <p:cNvSpPr/>
          <p:nvPr/>
        </p:nvSpPr>
        <p:spPr>
          <a:xfrm>
            <a:off x="5904088" y="4285410"/>
            <a:ext cx="699911" cy="1230489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AB26EDA-1039-DABE-4868-5C7389782EAC}"/>
              </a:ext>
            </a:extLst>
          </p:cNvPr>
          <p:cNvSpPr/>
          <p:nvPr/>
        </p:nvSpPr>
        <p:spPr>
          <a:xfrm rot="5400000">
            <a:off x="3624162" y="3659726"/>
            <a:ext cx="459163" cy="44845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9C778-84F8-DE82-030D-ADFACC459920}"/>
              </a:ext>
            </a:extLst>
          </p:cNvPr>
          <p:cNvSpPr txBox="1"/>
          <p:nvPr/>
        </p:nvSpPr>
        <p:spPr>
          <a:xfrm>
            <a:off x="2683849" y="6187645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Jackson goes </a:t>
            </a:r>
            <a:r>
              <a:rPr lang="en-US" dirty="0">
                <a:solidFill>
                  <a:srgbClr val="FF0000"/>
                </a:solidFill>
              </a:rPr>
              <a:t>BOOM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531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4FB2-797D-1F89-213C-2BC3D5D7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9E62-9009-3181-868A-E31E64760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9232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Explain the </a:t>
            </a:r>
            <a:r>
              <a:rPr lang="en-US" dirty="0">
                <a:solidFill>
                  <a:srgbClr val="00B0F0"/>
                </a:solidFill>
              </a:rPr>
              <a:t>parts</a:t>
            </a:r>
            <a:r>
              <a:rPr lang="en-US" dirty="0"/>
              <a:t> of a Spring Boot application</a:t>
            </a:r>
          </a:p>
          <a:p>
            <a:pPr>
              <a:spcBef>
                <a:spcPts val="1800"/>
              </a:spcBef>
            </a:pPr>
            <a:r>
              <a:rPr lang="en-US" dirty="0"/>
              <a:t>Code the classes needed to </a:t>
            </a:r>
            <a:r>
              <a:rPr lang="en-US" dirty="0">
                <a:solidFill>
                  <a:srgbClr val="00B050"/>
                </a:solidFill>
              </a:rPr>
              <a:t>perform</a:t>
            </a:r>
            <a:r>
              <a:rPr lang="en-US" dirty="0"/>
              <a:t> the "Create Contributor"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Develop </a:t>
            </a:r>
            <a:r>
              <a:rPr lang="en-US" dirty="0">
                <a:solidFill>
                  <a:srgbClr val="00B050"/>
                </a:solidFill>
              </a:rPr>
              <a:t>JSON</a:t>
            </a:r>
            <a:r>
              <a:rPr lang="en-US" dirty="0"/>
              <a:t> that will be used to create a contributor</a:t>
            </a:r>
          </a:p>
          <a:p>
            <a:pPr>
              <a:spcBef>
                <a:spcPts val="1800"/>
              </a:spcBef>
            </a:pPr>
            <a:r>
              <a:rPr lang="en-US" dirty="0"/>
              <a:t>Explain the HTTP </a:t>
            </a:r>
            <a:r>
              <a:rPr lang="en-US" dirty="0">
                <a:solidFill>
                  <a:schemeClr val="accent4"/>
                </a:solidFill>
              </a:rPr>
              <a:t>POST</a:t>
            </a:r>
            <a:r>
              <a:rPr lang="en-US" dirty="0"/>
              <a:t>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Add </a:t>
            </a:r>
            <a:r>
              <a:rPr lang="en-US" dirty="0">
                <a:solidFill>
                  <a:srgbClr val="00B0F0"/>
                </a:solidFill>
              </a:rPr>
              <a:t>transaction</a:t>
            </a:r>
            <a:r>
              <a:rPr lang="en-US" dirty="0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50484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896E1-0E57-F8FA-1B21-D3A00143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A776-BD04-3952-54AC-B8998159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5257-43BC-C27E-1DCE-F9C7088C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193038"/>
          </a:xfrm>
        </p:spPr>
        <p:txBody>
          <a:bodyPr/>
          <a:lstStyle/>
          <a:p>
            <a:r>
              <a:rPr lang="en-US" dirty="0"/>
              <a:t>Use Advanced Rest Client (ARC) to send POST request with JSON payload to the service running in Eclipse:</a:t>
            </a:r>
            <a:br>
              <a:rPr lang="en-US" dirty="0"/>
            </a:br>
            <a:endParaRPr lang="en-US" dirty="0"/>
          </a:p>
          <a:p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</a:t>
            </a:r>
            <a:r>
              <a:rPr 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pet_park/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contributor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 POST request returns status 201 (Created) if successful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5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4184-AC40-5240-A945-CD77848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594"/>
          </a:xfrm>
        </p:spPr>
        <p:txBody>
          <a:bodyPr/>
          <a:lstStyle/>
          <a:p>
            <a:r>
              <a:rPr lang="en-US" dirty="0"/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1163-51DA-89A0-7EE1-547902C1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140"/>
            <a:ext cx="10610088" cy="490973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In a transaction, a </a:t>
            </a:r>
            <a:r>
              <a:rPr lang="en-US" dirty="0">
                <a:solidFill>
                  <a:srgbClr val="00B0F0"/>
                </a:solidFill>
              </a:rPr>
              <a:t>group</a:t>
            </a:r>
            <a:r>
              <a:rPr lang="en-US" dirty="0"/>
              <a:t> of SQL statements will either all succeed or all fail – no partial success</a:t>
            </a:r>
          </a:p>
          <a:p>
            <a:pPr>
              <a:spcBef>
                <a:spcPts val="1800"/>
              </a:spcBef>
            </a:pPr>
            <a:r>
              <a:rPr lang="en-US" dirty="0"/>
              <a:t>Transactions are started by adding </a:t>
            </a:r>
            <a:r>
              <a:rPr lang="en-US" dirty="0">
                <a:solidFill>
                  <a:schemeClr val="accent4"/>
                </a:solidFill>
              </a:rPr>
              <a:t>@Transactional </a:t>
            </a:r>
            <a:r>
              <a:rPr lang="en-US" dirty="0"/>
              <a:t>to a public method in the service class</a:t>
            </a:r>
          </a:p>
          <a:p>
            <a:pPr>
              <a:spcBef>
                <a:spcPts val="1800"/>
              </a:spcBef>
            </a:pPr>
            <a:r>
              <a:rPr lang="en-US" dirty="0"/>
              <a:t>If an exception is thrown the transaction "</a:t>
            </a:r>
            <a:r>
              <a:rPr lang="en-US" dirty="0">
                <a:solidFill>
                  <a:srgbClr val="FF0000"/>
                </a:solidFill>
              </a:rPr>
              <a:t>rolls back</a:t>
            </a:r>
            <a:r>
              <a:rPr lang="en-US" dirty="0"/>
              <a:t>"</a:t>
            </a:r>
          </a:p>
          <a:p>
            <a:pPr>
              <a:spcBef>
                <a:spcPts val="1800"/>
              </a:spcBef>
            </a:pPr>
            <a:r>
              <a:rPr lang="en-US" dirty="0"/>
              <a:t>If an exception is not thrown the transaction is "</a:t>
            </a:r>
            <a:r>
              <a:rPr lang="en-US" dirty="0">
                <a:solidFill>
                  <a:srgbClr val="00B050"/>
                </a:solidFill>
              </a:rPr>
              <a:t>committed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95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E3E2-FB9E-86F8-4AED-7B746D3E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7767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4EC7-F30B-8DC7-C850-17BD8175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27668"/>
            <a:ext cx="10515600" cy="843189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AC02B-6D2B-99D4-DD4D-138B62E7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51" y="4499568"/>
            <a:ext cx="8881550" cy="169758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B7E535C-87FA-5FEC-04B2-9D6E9734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074511"/>
            <a:ext cx="10619232" cy="2354489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API (Application Programming Interface) </a:t>
            </a:r>
            <a:r>
              <a:rPr lang="en-US" dirty="0"/>
              <a:t>is a set of rules that allows software applications to communicate with each other</a:t>
            </a:r>
          </a:p>
          <a:p>
            <a:pPr>
              <a:spcBef>
                <a:spcPts val="1800"/>
              </a:spcBef>
            </a:pPr>
            <a:r>
              <a:rPr lang="en-US" dirty="0"/>
              <a:t>APIs are like messengers that deliver requests and responses between applications</a:t>
            </a:r>
          </a:p>
          <a:p>
            <a:pPr>
              <a:spcBef>
                <a:spcPts val="1800"/>
              </a:spcBef>
            </a:pPr>
            <a:r>
              <a:rPr lang="en-US" dirty="0"/>
              <a:t>We’ll use Sprint Boot to build a Web-based API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B103BF-F396-43EA-D148-58C29BB2B1C6}"/>
              </a:ext>
            </a:extLst>
          </p:cNvPr>
          <p:cNvSpPr/>
          <p:nvPr/>
        </p:nvSpPr>
        <p:spPr>
          <a:xfrm>
            <a:off x="5976257" y="3632653"/>
            <a:ext cx="4778829" cy="29237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9281F6-1359-9393-B564-A4FD94AFCA2E}"/>
              </a:ext>
            </a:extLst>
          </p:cNvPr>
          <p:cNvSpPr txBox="1"/>
          <p:nvPr/>
        </p:nvSpPr>
        <p:spPr>
          <a:xfrm>
            <a:off x="6573993" y="3945570"/>
            <a:ext cx="362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Web-Based API Backend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29682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AFD02-7FB0-B7FB-1ABF-67B312FF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6C61-4C6B-AFBE-51FA-D0F1D092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Spring Boot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9FA4AB-1272-77EB-DD50-0BA7B0E10064}"/>
              </a:ext>
            </a:extLst>
          </p:cNvPr>
          <p:cNvSpPr/>
          <p:nvPr/>
        </p:nvSpPr>
        <p:spPr>
          <a:xfrm>
            <a:off x="3257780" y="1697520"/>
            <a:ext cx="1952786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 </a:t>
            </a:r>
            <a:r>
              <a:rPr lang="en-US" dirty="0"/>
              <a:t>(handles HTTP requests)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3D0DD8-8708-A836-EC7F-D8112B04106C}"/>
              </a:ext>
            </a:extLst>
          </p:cNvPr>
          <p:cNvSpPr/>
          <p:nvPr/>
        </p:nvSpPr>
        <p:spPr>
          <a:xfrm>
            <a:off x="3257780" y="3432416"/>
            <a:ext cx="1952786" cy="13255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</a:t>
            </a:r>
            <a:r>
              <a:rPr lang="en-US" dirty="0"/>
              <a:t>(manages business logic)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607DA2-364A-25C7-0CB7-32A48DAEA457}"/>
              </a:ext>
            </a:extLst>
          </p:cNvPr>
          <p:cNvSpPr/>
          <p:nvPr/>
        </p:nvSpPr>
        <p:spPr>
          <a:xfrm>
            <a:off x="3257780" y="5167312"/>
            <a:ext cx="1952786" cy="1325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DAO</a:t>
            </a:r>
            <a:r>
              <a:rPr lang="en-US" dirty="0"/>
              <a:t> (interacts with database)</a:t>
            </a: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9DB861B-817D-8066-D718-813C24FBC384}"/>
              </a:ext>
            </a:extLst>
          </p:cNvPr>
          <p:cNvSpPr/>
          <p:nvPr/>
        </p:nvSpPr>
        <p:spPr>
          <a:xfrm>
            <a:off x="5257063" y="2360301"/>
            <a:ext cx="1472339" cy="1568975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7762DC6C-2C13-6228-993B-B4B8B2543F1E}"/>
              </a:ext>
            </a:extLst>
          </p:cNvPr>
          <p:cNvSpPr/>
          <p:nvPr/>
        </p:nvSpPr>
        <p:spPr>
          <a:xfrm>
            <a:off x="5257062" y="4227539"/>
            <a:ext cx="1472339" cy="1568975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4EC7-F30B-8DC7-C850-17BD8175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Spring Boot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B52E6-96B2-56CE-BED1-108813277112}"/>
              </a:ext>
            </a:extLst>
          </p:cNvPr>
          <p:cNvSpPr/>
          <p:nvPr/>
        </p:nvSpPr>
        <p:spPr>
          <a:xfrm>
            <a:off x="3336273" y="1805367"/>
            <a:ext cx="1952786" cy="13255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(class)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7FCA01-0565-E101-4C13-916E59967BBD}"/>
              </a:ext>
            </a:extLst>
          </p:cNvPr>
          <p:cNvSpPr/>
          <p:nvPr/>
        </p:nvSpPr>
        <p:spPr>
          <a:xfrm>
            <a:off x="3336273" y="3540263"/>
            <a:ext cx="1952786" cy="132556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(class)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BCE052-2B10-CEB8-2232-53B65F0F5ADF}"/>
              </a:ext>
            </a:extLst>
          </p:cNvPr>
          <p:cNvSpPr/>
          <p:nvPr/>
        </p:nvSpPr>
        <p:spPr>
          <a:xfrm>
            <a:off x="3336273" y="5275159"/>
            <a:ext cx="1952786" cy="13255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DAO (interface)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455D0-D29D-1777-D4D5-8E89F8078A2C}"/>
              </a:ext>
            </a:extLst>
          </p:cNvPr>
          <p:cNvSpPr txBox="1"/>
          <p:nvPr/>
        </p:nvSpPr>
        <p:spPr>
          <a:xfrm>
            <a:off x="5551715" y="2288080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ParkController.java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D4709-9FFE-7409-26CC-C002A693987C}"/>
              </a:ext>
            </a:extLst>
          </p:cNvPr>
          <p:cNvSpPr txBox="1"/>
          <p:nvPr/>
        </p:nvSpPr>
        <p:spPr>
          <a:xfrm>
            <a:off x="5551715" y="4018378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ParkService.java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75BF2-97EE-D965-BB86-635F943BCFAC}"/>
              </a:ext>
            </a:extLst>
          </p:cNvPr>
          <p:cNvSpPr txBox="1"/>
          <p:nvPr/>
        </p:nvSpPr>
        <p:spPr>
          <a:xfrm>
            <a:off x="5551715" y="5748676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ContributorDao.java</a:t>
            </a: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3FD73245-E476-F748-3D21-4F7A7B7C3A7A}"/>
              </a:ext>
            </a:extLst>
          </p:cNvPr>
          <p:cNvSpPr/>
          <p:nvPr/>
        </p:nvSpPr>
        <p:spPr>
          <a:xfrm>
            <a:off x="2343292" y="2288080"/>
            <a:ext cx="978568" cy="173029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EA76726-355F-B74B-025A-86B8454652C5}"/>
              </a:ext>
            </a:extLst>
          </p:cNvPr>
          <p:cNvSpPr/>
          <p:nvPr/>
        </p:nvSpPr>
        <p:spPr>
          <a:xfrm>
            <a:off x="2327250" y="4414892"/>
            <a:ext cx="978568" cy="173029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242B-6A00-840E-B740-AF774A6E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the Java is created...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14A4-F347-D84C-1E86-A1578F26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257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Use a </a:t>
            </a:r>
            <a:r>
              <a:rPr lang="en-US" dirty="0">
                <a:solidFill>
                  <a:srgbClr val="00B050"/>
                </a:solidFill>
              </a:rPr>
              <a:t>REST</a:t>
            </a:r>
            <a:r>
              <a:rPr lang="en-US" dirty="0"/>
              <a:t> client to send JSON to the running application</a:t>
            </a:r>
          </a:p>
          <a:p>
            <a:pPr>
              <a:spcBef>
                <a:spcPts val="1800"/>
              </a:spcBef>
            </a:pPr>
            <a:r>
              <a:rPr lang="en-US" dirty="0"/>
              <a:t>We will use Advanced REST Client (</a:t>
            </a:r>
            <a:r>
              <a:rPr lang="en-US" dirty="0">
                <a:solidFill>
                  <a:srgbClr val="00B050"/>
                </a:solidFill>
              </a:rPr>
              <a:t>ARC</a:t>
            </a:r>
            <a:r>
              <a:rPr lang="en-US" dirty="0"/>
              <a:t>) from MuleSoft</a:t>
            </a:r>
          </a:p>
        </p:txBody>
      </p:sp>
    </p:spTree>
    <p:extLst>
      <p:ext uri="{BB962C8B-B14F-4D97-AF65-F5344CB8AC3E}">
        <p14:creationId xmlns:p14="http://schemas.microsoft.com/office/powerpoint/2010/main" val="200036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85F5F-A09B-19D0-10E5-B13D30964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7C76-3BBC-9871-274B-C2EA49DC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62366"/>
            <a:ext cx="10515600" cy="808492"/>
          </a:xfrm>
        </p:spPr>
        <p:txBody>
          <a:bodyPr/>
          <a:lstStyle/>
          <a:p>
            <a:r>
              <a:rPr lang="en-US" dirty="0"/>
              <a:t>A look at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25DE9-2F6C-ACA1-B2FA-98A7A9C1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70858"/>
            <a:ext cx="11647714" cy="542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JSON (JavaScript Object Notation) </a:t>
            </a:r>
            <a:r>
              <a:rPr lang="en-US" dirty="0"/>
              <a:t>is a standard, human-readable </a:t>
            </a:r>
            <a:r>
              <a:rPr lang="en-US" dirty="0">
                <a:solidFill>
                  <a:srgbClr val="00B0F0"/>
                </a:solidFill>
              </a:rPr>
              <a:t>format for storing and exchanging data</a:t>
            </a:r>
            <a:r>
              <a:rPr lang="en-US" dirty="0"/>
              <a:t>. It's commonly used in web applications and APIs. </a:t>
            </a:r>
          </a:p>
          <a:p>
            <a:r>
              <a:rPr lang="en-US" sz="2400" dirty="0"/>
              <a:t>JSON is made up of key-value pairs</a:t>
            </a:r>
          </a:p>
          <a:p>
            <a:r>
              <a:rPr lang="en-US" sz="2400" dirty="0"/>
              <a:t>Keys are strings in quotation marks</a:t>
            </a:r>
          </a:p>
          <a:p>
            <a:r>
              <a:rPr lang="en-US" sz="2400" dirty="0"/>
              <a:t>Values can be strings, numbers, arrays, objects, or the literals false, true, and null</a:t>
            </a:r>
          </a:p>
          <a:p>
            <a:r>
              <a:rPr lang="en-US" sz="2400" dirty="0"/>
              <a:t>Key-value pairs are separated by commas</a:t>
            </a:r>
          </a:p>
          <a:p>
            <a:r>
              <a:rPr lang="en-US" sz="2400" dirty="0"/>
              <a:t>An object begins with a left brace and ends with a right brace</a:t>
            </a:r>
          </a:p>
          <a:p>
            <a:r>
              <a:rPr lang="en-US" sz="2400" dirty="0"/>
              <a:t>An array begins with a left bracket and ends with a right bracket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3EF9FE-5C12-0ED2-29C8-1C3C841DD1FC}"/>
              </a:ext>
            </a:extLst>
          </p:cNvPr>
          <p:cNvSpPr txBox="1">
            <a:spLocks/>
          </p:cNvSpPr>
          <p:nvPr/>
        </p:nvSpPr>
        <p:spPr>
          <a:xfrm>
            <a:off x="2024743" y="5174293"/>
            <a:ext cx="6380747" cy="128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"</a:t>
            </a:r>
            <a:r>
              <a:rPr lang="en-US" sz="1800" dirty="0" err="1">
                <a:solidFill>
                  <a:srgbClr val="FFC000"/>
                </a:solidFill>
                <a:latin typeface="Courier New" panose="02070309020205020404" pitchFamily="49" charset="0"/>
              </a:rPr>
              <a:t>contributorName</a:t>
            </a:r>
            <a:r>
              <a:rPr lang="en-US" sz="1800" dirty="0">
                <a:latin typeface="Courier New" panose="02070309020205020404" pitchFamily="49" charset="0"/>
              </a:rPr>
              <a:t>": "Sandy </a:t>
            </a:r>
            <a:r>
              <a:rPr lang="en-US" sz="1800" dirty="0" err="1">
                <a:latin typeface="Courier New" panose="02070309020205020404" pitchFamily="49" charset="0"/>
              </a:rPr>
              <a:t>Blotts</a:t>
            </a:r>
            <a:r>
              <a:rPr lang="en-US" sz="1800" dirty="0">
                <a:latin typeface="Courier New" panose="02070309020205020404" pitchFamily="49" charset="0"/>
              </a:rPr>
              <a:t>",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"</a:t>
            </a:r>
            <a:r>
              <a:rPr lang="en-US" sz="1800" dirty="0" err="1">
                <a:solidFill>
                  <a:srgbClr val="FFFF00"/>
                </a:solidFill>
                <a:latin typeface="Courier New" panose="02070309020205020404" pitchFamily="49" charset="0"/>
              </a:rPr>
              <a:t>contributorEmail</a:t>
            </a:r>
            <a:r>
              <a:rPr lang="en-US" sz="1800" dirty="0">
                <a:latin typeface="Courier New" panose="02070309020205020404" pitchFamily="49" charset="0"/>
              </a:rPr>
              <a:t>": "sandy@blotts.r.us"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5F58F2-0B12-CF13-3642-3335D796C8CB}"/>
              </a:ext>
            </a:extLst>
          </p:cNvPr>
          <p:cNvSpPr txBox="1">
            <a:spLocks/>
          </p:cNvSpPr>
          <p:nvPr/>
        </p:nvSpPr>
        <p:spPr>
          <a:xfrm>
            <a:off x="2024743" y="4688183"/>
            <a:ext cx="1263555" cy="48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JSON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11978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0BAD-1154-06C0-6CEC-C50EB492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0692"/>
          </a:xfrm>
        </p:spPr>
        <p:txBody>
          <a:bodyPr/>
          <a:lstStyle/>
          <a:p>
            <a:r>
              <a:rPr lang="en-US" dirty="0"/>
              <a:t>JSON vs.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DB492-CA5D-B165-F469-7C7C485E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81"/>
            <a:ext cx="6380747" cy="484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Must look </a:t>
            </a:r>
            <a:r>
              <a:rPr lang="en-US" dirty="0">
                <a:solidFill>
                  <a:srgbClr val="00B0F0"/>
                </a:solidFill>
              </a:rPr>
              <a:t>exactly</a:t>
            </a:r>
            <a:r>
              <a:rPr lang="en-US" dirty="0"/>
              <a:t> like the receiving class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92AC2-3681-11D3-7F94-4A7F8F391705}"/>
              </a:ext>
            </a:extLst>
          </p:cNvPr>
          <p:cNvSpPr txBox="1">
            <a:spLocks/>
          </p:cNvSpPr>
          <p:nvPr/>
        </p:nvSpPr>
        <p:spPr>
          <a:xfrm>
            <a:off x="879107" y="4996647"/>
            <a:ext cx="6380747" cy="157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</a:rPr>
              <a:t>ContributorData</a:t>
            </a:r>
            <a:r>
              <a:rPr lang="en-US" sz="1800" dirty="0">
                <a:latin typeface="Courier New" panose="02070309020205020404" pitchFamily="49" charset="0"/>
              </a:rPr>
              <a:t>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Long </a:t>
            </a:r>
            <a:r>
              <a:rPr lang="en-US" sz="1800" dirty="0" err="1">
                <a:latin typeface="Courier New" panose="02070309020205020404" pitchFamily="49" charset="0"/>
              </a:rPr>
              <a:t>contributorId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String </a:t>
            </a:r>
            <a:r>
              <a:rPr lang="en-US" sz="1800" dirty="0" err="1">
                <a:solidFill>
                  <a:srgbClr val="FFC000"/>
                </a:solidFill>
                <a:latin typeface="Courier New" panose="02070309020205020404" pitchFamily="49" charset="0"/>
              </a:rPr>
              <a:t>contributorName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String </a:t>
            </a:r>
            <a:r>
              <a:rPr lang="en-US" sz="1800" dirty="0" err="1">
                <a:solidFill>
                  <a:srgbClr val="FFFF00"/>
                </a:solidFill>
                <a:latin typeface="Courier New" panose="02070309020205020404" pitchFamily="49" charset="0"/>
              </a:rPr>
              <a:t>contributorEmail</a:t>
            </a:r>
            <a:r>
              <a:rPr lang="en-US" sz="1800" dirty="0">
                <a:latin typeface="Courier New" panose="020703090202050204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DA483-2751-A2F7-AF8F-FEF1577C576F}"/>
              </a:ext>
            </a:extLst>
          </p:cNvPr>
          <p:cNvSpPr txBox="1">
            <a:spLocks/>
          </p:cNvSpPr>
          <p:nvPr/>
        </p:nvSpPr>
        <p:spPr>
          <a:xfrm>
            <a:off x="838200" y="4512209"/>
            <a:ext cx="1263555" cy="48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Java</a:t>
            </a:r>
            <a:r>
              <a:rPr lang="en-US" dirty="0"/>
              <a:t>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A50201-CA19-0C15-E2EC-1497D83D6C40}"/>
              </a:ext>
            </a:extLst>
          </p:cNvPr>
          <p:cNvSpPr txBox="1">
            <a:spLocks/>
          </p:cNvSpPr>
          <p:nvPr/>
        </p:nvSpPr>
        <p:spPr>
          <a:xfrm>
            <a:off x="838200" y="3000417"/>
            <a:ext cx="6380747" cy="1280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"</a:t>
            </a:r>
            <a:r>
              <a:rPr lang="en-US" sz="1800" dirty="0" err="1">
                <a:solidFill>
                  <a:srgbClr val="FFC000"/>
                </a:solidFill>
                <a:latin typeface="Courier New" panose="02070309020205020404" pitchFamily="49" charset="0"/>
              </a:rPr>
              <a:t>contributorName</a:t>
            </a:r>
            <a:r>
              <a:rPr lang="en-US" sz="1800" dirty="0">
                <a:latin typeface="Courier New" panose="02070309020205020404" pitchFamily="49" charset="0"/>
              </a:rPr>
              <a:t>": "Sandy </a:t>
            </a:r>
            <a:r>
              <a:rPr lang="en-US" sz="1800" dirty="0" err="1">
                <a:latin typeface="Courier New" panose="02070309020205020404" pitchFamily="49" charset="0"/>
              </a:rPr>
              <a:t>Blotts</a:t>
            </a:r>
            <a:r>
              <a:rPr lang="en-US" sz="1800" dirty="0">
                <a:latin typeface="Courier New" panose="02070309020205020404" pitchFamily="49" charset="0"/>
              </a:rPr>
              <a:t>",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  "</a:t>
            </a:r>
            <a:r>
              <a:rPr lang="en-US" sz="1800" dirty="0" err="1">
                <a:solidFill>
                  <a:srgbClr val="FFFF00"/>
                </a:solidFill>
                <a:latin typeface="Courier New" panose="02070309020205020404" pitchFamily="49" charset="0"/>
              </a:rPr>
              <a:t>contributorEmail</a:t>
            </a:r>
            <a:r>
              <a:rPr lang="en-US" sz="1800" dirty="0">
                <a:latin typeface="Courier New" panose="02070309020205020404" pitchFamily="49" charset="0"/>
              </a:rPr>
              <a:t>": "sandy@blotts.r.us"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D0513-2614-5DBE-6947-2527C6F708DB}"/>
              </a:ext>
            </a:extLst>
          </p:cNvPr>
          <p:cNvSpPr txBox="1">
            <a:spLocks/>
          </p:cNvSpPr>
          <p:nvPr/>
        </p:nvSpPr>
        <p:spPr>
          <a:xfrm>
            <a:off x="838200" y="2514307"/>
            <a:ext cx="1263555" cy="48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JSON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5147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AC9E-12F6-4735-062B-36AB4AD8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96CD-FB00-B049-33DB-67EBFFF2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808" cy="2712508"/>
          </a:xfrm>
        </p:spPr>
        <p:txBody>
          <a:bodyPr/>
          <a:lstStyle/>
          <a:p>
            <a:r>
              <a:rPr lang="en-US" dirty="0"/>
              <a:t>HTTP is an </a:t>
            </a:r>
            <a:r>
              <a:rPr lang="en-US" dirty="0">
                <a:solidFill>
                  <a:srgbClr val="00B050"/>
                </a:solidFill>
              </a:rPr>
              <a:t>abbreviation</a:t>
            </a:r>
            <a:r>
              <a:rPr lang="en-US" dirty="0"/>
              <a:t> for Hypertext Transport Protocol</a:t>
            </a:r>
          </a:p>
          <a:p>
            <a:r>
              <a:rPr lang="en-US" dirty="0"/>
              <a:t>HTTP is just </a:t>
            </a:r>
            <a:r>
              <a:rPr lang="en-US" dirty="0">
                <a:solidFill>
                  <a:srgbClr val="00B050"/>
                </a:solidFill>
              </a:rPr>
              <a:t>text</a:t>
            </a:r>
            <a:r>
              <a:rPr lang="en-US" dirty="0"/>
              <a:t> sent over the Internet</a:t>
            </a:r>
          </a:p>
          <a:p>
            <a:r>
              <a:rPr lang="en-US" dirty="0"/>
              <a:t>HTTP consists of a </a:t>
            </a:r>
            <a:r>
              <a:rPr lang="en-US" dirty="0">
                <a:solidFill>
                  <a:srgbClr val="00B0F0"/>
                </a:solidFill>
              </a:rPr>
              <a:t>request</a:t>
            </a:r>
            <a:r>
              <a:rPr lang="en-US" dirty="0"/>
              <a:t> and a </a:t>
            </a:r>
            <a:r>
              <a:rPr lang="en-US" dirty="0">
                <a:solidFill>
                  <a:srgbClr val="00B0F0"/>
                </a:solidFill>
              </a:rPr>
              <a:t>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BDB38-02F8-A771-3ED2-F9AA7894E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52" y="3806879"/>
            <a:ext cx="6036608" cy="21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970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What is an API?</vt:lpstr>
      <vt:lpstr>The anatomy of a Spring Boot application</vt:lpstr>
      <vt:lpstr>The anatomy of a Spring Boot application</vt:lpstr>
      <vt:lpstr>Once the Java is created...</vt:lpstr>
      <vt:lpstr>A look at JSON</vt:lpstr>
      <vt:lpstr>JSON vs. Java</vt:lpstr>
      <vt:lpstr>A look at HTTP</vt:lpstr>
      <vt:lpstr>HTTP Request</vt:lpstr>
      <vt:lpstr>Request Line</vt:lpstr>
      <vt:lpstr>Request Headers</vt:lpstr>
      <vt:lpstr>Request Body</vt:lpstr>
      <vt:lpstr>HTTP Response</vt:lpstr>
      <vt:lpstr>Response status line</vt:lpstr>
      <vt:lpstr>Response headers and body</vt:lpstr>
      <vt:lpstr>URI / URL?  </vt:lpstr>
      <vt:lpstr>A look at REST</vt:lpstr>
      <vt:lpstr>Setting up</vt:lpstr>
      <vt:lpstr>The POST request</vt:lpstr>
      <vt:lpstr>Transaction management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11</cp:revision>
  <cp:lastPrinted>2022-10-17T18:58:22Z</cp:lastPrinted>
  <dcterms:created xsi:type="dcterms:W3CDTF">2022-10-14T22:56:27Z</dcterms:created>
  <dcterms:modified xsi:type="dcterms:W3CDTF">2025-03-12T02:03:47Z</dcterms:modified>
</cp:coreProperties>
</file>