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a996b49251c4dfd2" providerId="LiveId" clId="{2B6A625E-CCC6-466C-869F-86A22870442D}"/>
    <pc:docChg chg="modSld">
      <pc:chgData name="Chuck Kiefriter" userId="a996b49251c4dfd2" providerId="LiveId" clId="{2B6A625E-CCC6-466C-869F-86A22870442D}" dt="2024-04-02T21:46:07.342" v="0" actId="14100"/>
      <pc:docMkLst>
        <pc:docMk/>
      </pc:docMkLst>
      <pc:sldChg chg="modSp mod">
        <pc:chgData name="Chuck Kiefriter" userId="a996b49251c4dfd2" providerId="LiveId" clId="{2B6A625E-CCC6-466C-869F-86A22870442D}" dt="2024-04-02T21:46:07.342" v="0" actId="14100"/>
        <pc:sldMkLst>
          <pc:docMk/>
          <pc:sldMk cId="553959775" sldId="258"/>
        </pc:sldMkLst>
      </pc:sldChg>
    </pc:docChg>
  </pc:docChgLst>
  <pc:docChgLst>
    <pc:chgData name="Chuck Kiefriter" userId="a996b49251c4dfd2" providerId="LiveId" clId="{86A01C0C-B32C-46BC-8682-F261EC3E5DCA}"/>
    <pc:docChg chg="modSld sldOrd">
      <pc:chgData name="Chuck Kiefriter" userId="a996b49251c4dfd2" providerId="LiveId" clId="{86A01C0C-B32C-46BC-8682-F261EC3E5DCA}" dt="2025-09-17T00:23:24.688" v="1"/>
      <pc:docMkLst>
        <pc:docMk/>
      </pc:docMkLst>
      <pc:sldChg chg="ord">
        <pc:chgData name="Chuck Kiefriter" userId="a996b49251c4dfd2" providerId="LiveId" clId="{86A01C0C-B32C-46BC-8682-F261EC3E5DCA}" dt="2025-09-17T00:23:24.688" v="1"/>
        <pc:sldMkLst>
          <pc:docMk/>
          <pc:sldMk cId="540307567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8A2-EB47-4850-ADCD-5320D2D3785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1F76-7155-46B1-94FD-4CC5EA2EB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33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8A2-EB47-4850-ADCD-5320D2D3785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1F76-7155-46B1-94FD-4CC5EA2EB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0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8A2-EB47-4850-ADCD-5320D2D3785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1F76-7155-46B1-94FD-4CC5EA2EB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34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8A2-EB47-4850-ADCD-5320D2D3785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1F76-7155-46B1-94FD-4CC5EA2EB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4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8A2-EB47-4850-ADCD-5320D2D3785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1F76-7155-46B1-94FD-4CC5EA2EB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5610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8A2-EB47-4850-ADCD-5320D2D3785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1F76-7155-46B1-94FD-4CC5EA2EB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1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8A2-EB47-4850-ADCD-5320D2D3785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1F76-7155-46B1-94FD-4CC5EA2EB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23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8A2-EB47-4850-ADCD-5320D2D3785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1F76-7155-46B1-94FD-4CC5EA2EB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972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8A2-EB47-4850-ADCD-5320D2D3785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1F76-7155-46B1-94FD-4CC5EA2EB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01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8A2-EB47-4850-ADCD-5320D2D3785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1F76-7155-46B1-94FD-4CC5EA2EB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206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CD98A2-EB47-4850-ADCD-5320D2D3785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B01F76-7155-46B1-94FD-4CC5EA2EB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4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CD98A2-EB47-4850-ADCD-5320D2D37857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01F76-7155-46B1-94FD-4CC5EA2EB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092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8BF32-1101-2B0B-7C9A-94B8C4E4F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3976048" cy="2387600"/>
          </a:xfrm>
        </p:spPr>
        <p:txBody>
          <a:bodyPr/>
          <a:lstStyle/>
          <a:p>
            <a:r>
              <a:rPr lang="en-US" dirty="0"/>
              <a:t>Spring Boot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398027-B306-47A7-507B-06A63591DD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3976048" cy="1655762"/>
          </a:xfrm>
        </p:spPr>
        <p:txBody>
          <a:bodyPr/>
          <a:lstStyle/>
          <a:p>
            <a:r>
              <a:rPr lang="en-US" dirty="0"/>
              <a:t>Dog Rescue: </a:t>
            </a:r>
            <a:br>
              <a:rPr lang="en-US" dirty="0"/>
            </a:br>
            <a:r>
              <a:rPr lang="en-US" dirty="0"/>
              <a:t>Retrieve location by ID</a:t>
            </a:r>
          </a:p>
        </p:txBody>
      </p:sp>
    </p:spTree>
    <p:extLst>
      <p:ext uri="{BB962C8B-B14F-4D97-AF65-F5344CB8AC3E}">
        <p14:creationId xmlns:p14="http://schemas.microsoft.com/office/powerpoint/2010/main" val="4214161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D6EF-9837-D802-26BC-4FEF0B49E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596A-21CD-4913-982F-87DC3886D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79695" cy="4351338"/>
          </a:xfrm>
        </p:spPr>
        <p:txBody>
          <a:bodyPr/>
          <a:lstStyle/>
          <a:p>
            <a:r>
              <a:rPr lang="en-US" dirty="0"/>
              <a:t>Write the "Retrieve by Location ID" </a:t>
            </a:r>
            <a:r>
              <a:rPr lang="en-US" dirty="0">
                <a:solidFill>
                  <a:srgbClr val="00B0F0"/>
                </a:solidFill>
              </a:rPr>
              <a:t>operation</a:t>
            </a:r>
            <a:r>
              <a:rPr lang="en-US" dirty="0"/>
              <a:t> methods in:</a:t>
            </a:r>
          </a:p>
          <a:p>
            <a:pPr lvl="1"/>
            <a:r>
              <a:rPr lang="en-US" dirty="0"/>
              <a:t>Controller</a:t>
            </a:r>
          </a:p>
          <a:p>
            <a:pPr lvl="1"/>
            <a:r>
              <a:rPr lang="en-US" dirty="0"/>
              <a:t>Service</a:t>
            </a:r>
          </a:p>
          <a:p>
            <a:r>
              <a:rPr lang="en-US" dirty="0"/>
              <a:t>Write the </a:t>
            </a:r>
            <a:r>
              <a:rPr lang="en-US" dirty="0">
                <a:solidFill>
                  <a:srgbClr val="00B050"/>
                </a:solidFill>
              </a:rPr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2876903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07A66-4D60-988A-C544-1370DB21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the controller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38E1B-E828-F966-079B-67D7D40CB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75264" cy="4351338"/>
          </a:xfrm>
        </p:spPr>
        <p:txBody>
          <a:bodyPr/>
          <a:lstStyle/>
          <a:p>
            <a:r>
              <a:rPr lang="en-US" dirty="0"/>
              <a:t>A retrieve operation uses the HTTP </a:t>
            </a:r>
            <a:r>
              <a:rPr lang="en-US" dirty="0">
                <a:solidFill>
                  <a:srgbClr val="00B050"/>
                </a:solidFill>
              </a:rPr>
              <a:t>GET</a:t>
            </a:r>
            <a:r>
              <a:rPr lang="en-US" dirty="0"/>
              <a:t> verb (method)</a:t>
            </a:r>
          </a:p>
          <a:p>
            <a:r>
              <a:rPr lang="en-US" dirty="0"/>
              <a:t>It returns a </a:t>
            </a:r>
            <a:r>
              <a:rPr lang="en-US" dirty="0">
                <a:solidFill>
                  <a:schemeClr val="accent4"/>
                </a:solidFill>
              </a:rPr>
              <a:t>200</a:t>
            </a:r>
            <a:r>
              <a:rPr lang="en-US" dirty="0"/>
              <a:t> (OK) status if successful</a:t>
            </a:r>
          </a:p>
          <a:p>
            <a:r>
              <a:rPr lang="en-US" dirty="0"/>
              <a:t>The location ID is passed in the REST resource request:</a:t>
            </a:r>
            <a:br>
              <a:rPr lang="en-US" dirty="0"/>
            </a:br>
            <a:br>
              <a:rPr lang="en-US" dirty="0"/>
            </a:b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dog_rescue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/location/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{ID}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where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{ID}</a:t>
            </a:r>
            <a:r>
              <a:rPr lang="en-US" dirty="0"/>
              <a:t> is the location ID</a:t>
            </a:r>
          </a:p>
        </p:txBody>
      </p:sp>
    </p:spTree>
    <p:extLst>
      <p:ext uri="{BB962C8B-B14F-4D97-AF65-F5344CB8AC3E}">
        <p14:creationId xmlns:p14="http://schemas.microsoft.com/office/powerpoint/2010/main" val="55395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AD87-3F18-9A28-C835-2C7242FA7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the controller method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F22F4-BFD9-7DC2-1312-1B7692F21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99484" cy="4351338"/>
          </a:xfrm>
        </p:spPr>
        <p:txBody>
          <a:bodyPr/>
          <a:lstStyle/>
          <a:p>
            <a:r>
              <a:rPr lang="en-US" dirty="0"/>
              <a:t>We tell Spring about the REST resource ID using </a:t>
            </a:r>
            <a:r>
              <a:rPr lang="en-US" dirty="0">
                <a:solidFill>
                  <a:schemeClr val="accent4"/>
                </a:solidFill>
              </a:rPr>
              <a:t>@PathVariable</a:t>
            </a:r>
            <a:r>
              <a:rPr lang="en-US" dirty="0"/>
              <a:t> in the parameter list</a:t>
            </a:r>
          </a:p>
          <a:p>
            <a:r>
              <a:rPr lang="en-US" dirty="0"/>
              <a:t>The method simply logs the request and calls the rescue </a:t>
            </a:r>
            <a:r>
              <a:rPr lang="en-US" dirty="0">
                <a:solidFill>
                  <a:schemeClr val="accent2"/>
                </a:solidFill>
              </a:rPr>
              <a:t>service</a:t>
            </a:r>
          </a:p>
        </p:txBody>
      </p:sp>
    </p:spTree>
    <p:extLst>
      <p:ext uri="{BB962C8B-B14F-4D97-AF65-F5344CB8AC3E}">
        <p14:creationId xmlns:p14="http://schemas.microsoft.com/office/powerpoint/2010/main" val="399509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7938C-96FB-160E-0943-E1C439F79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the service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7C27E-824F-47E5-E56D-B53C3000C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1989" cy="4351338"/>
          </a:xfrm>
        </p:spPr>
        <p:txBody>
          <a:bodyPr/>
          <a:lstStyle/>
          <a:p>
            <a:r>
              <a:rPr lang="en-US" dirty="0"/>
              <a:t>Service methods run within a </a:t>
            </a:r>
            <a:r>
              <a:rPr lang="en-US" dirty="0">
                <a:solidFill>
                  <a:schemeClr val="accent2"/>
                </a:solidFill>
              </a:rPr>
              <a:t>transaction</a:t>
            </a:r>
          </a:p>
          <a:p>
            <a:r>
              <a:rPr lang="en-US" dirty="0"/>
              <a:t>As such they are public and have the </a:t>
            </a:r>
            <a:r>
              <a:rPr lang="en-US" sz="24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@Transactional</a:t>
            </a:r>
            <a:r>
              <a:rPr lang="en-US" dirty="0"/>
              <a:t> annotation</a:t>
            </a:r>
          </a:p>
          <a:p>
            <a:r>
              <a:rPr lang="en-US" dirty="0"/>
              <a:t>The service method calls the helper method 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findLocationById</a:t>
            </a:r>
            <a:endParaRPr lang="en-US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It returns a </a:t>
            </a:r>
            <a:r>
              <a:rPr lang="en-US" sz="24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LocationData</a:t>
            </a:r>
            <a:r>
              <a:rPr lang="en-US" dirty="0"/>
              <a:t> object</a:t>
            </a:r>
          </a:p>
          <a:p>
            <a:r>
              <a:rPr lang="en-US" dirty="0"/>
              <a:t>There is </a:t>
            </a:r>
            <a:r>
              <a:rPr lang="en-US" dirty="0">
                <a:solidFill>
                  <a:schemeClr val="accent4"/>
                </a:solidFill>
              </a:rPr>
              <a:t>no need </a:t>
            </a:r>
            <a:r>
              <a:rPr lang="en-US" dirty="0"/>
              <a:t>to add a method declaration to the DAO interface</a:t>
            </a:r>
          </a:p>
        </p:txBody>
      </p:sp>
    </p:spTree>
    <p:extLst>
      <p:ext uri="{BB962C8B-B14F-4D97-AF65-F5344CB8AC3E}">
        <p14:creationId xmlns:p14="http://schemas.microsoft.com/office/powerpoint/2010/main" val="540307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38C6-65DC-20CA-CD68-8C5F2311D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the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038BB-A529-F3A9-0932-0E1F69104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68453" cy="4351338"/>
          </a:xfrm>
        </p:spPr>
        <p:txBody>
          <a:bodyPr/>
          <a:lstStyle/>
          <a:p>
            <a:r>
              <a:rPr lang="en-US" dirty="0"/>
              <a:t>The test is simple: </a:t>
            </a:r>
            <a:r>
              <a:rPr lang="en-US" dirty="0">
                <a:solidFill>
                  <a:srgbClr val="00B0F0"/>
                </a:solidFill>
              </a:rPr>
              <a:t>insert</a:t>
            </a:r>
            <a:r>
              <a:rPr lang="en-US" dirty="0"/>
              <a:t> a location and retrieve it</a:t>
            </a:r>
          </a:p>
          <a:p>
            <a:r>
              <a:rPr lang="en-US" dirty="0">
                <a:solidFill>
                  <a:schemeClr val="accent4"/>
                </a:solidFill>
              </a:rPr>
              <a:t>Compare</a:t>
            </a:r>
            <a:r>
              <a:rPr lang="en-US" dirty="0"/>
              <a:t> the retrieved value with the expected value</a:t>
            </a:r>
          </a:p>
        </p:txBody>
      </p:sp>
    </p:spTree>
    <p:extLst>
      <p:ext uri="{BB962C8B-B14F-4D97-AF65-F5344CB8AC3E}">
        <p14:creationId xmlns:p14="http://schemas.microsoft.com/office/powerpoint/2010/main" val="2486658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C2955-CCBF-DF34-58AF-EB240BDA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code it!</a:t>
            </a:r>
          </a:p>
        </p:txBody>
      </p:sp>
    </p:spTree>
    <p:extLst>
      <p:ext uri="{BB962C8B-B14F-4D97-AF65-F5344CB8AC3E}">
        <p14:creationId xmlns:p14="http://schemas.microsoft.com/office/powerpoint/2010/main" val="151279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</TotalTime>
  <Words>193</Words>
  <Application>Microsoft Office PowerPoint</Application>
  <PresentationFormat>Widescreen</PresentationFormat>
  <Paragraphs>24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Spring Boot</vt:lpstr>
      <vt:lpstr>In this video...</vt:lpstr>
      <vt:lpstr>Write the controller method</vt:lpstr>
      <vt:lpstr>Write the controller method (cont.)</vt:lpstr>
      <vt:lpstr>Write the service method</vt:lpstr>
      <vt:lpstr>Write the test</vt:lpstr>
      <vt:lpstr>Let's code 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Spring Boot</dc:title>
  <dc:creator>Rob Hewitt</dc:creator>
  <cp:lastModifiedBy>Chuck Kiefriter</cp:lastModifiedBy>
  <cp:revision>4</cp:revision>
  <dcterms:created xsi:type="dcterms:W3CDTF">2022-10-20T16:50:49Z</dcterms:created>
  <dcterms:modified xsi:type="dcterms:W3CDTF">2025-09-17T00:23:35Z</dcterms:modified>
</cp:coreProperties>
</file>