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88" r:id="rId5"/>
    <p:sldId id="306" r:id="rId6"/>
    <p:sldId id="294" r:id="rId7"/>
    <p:sldId id="305" r:id="rId8"/>
    <p:sldId id="265" r:id="rId9"/>
    <p:sldId id="278" r:id="rId10"/>
    <p:sldId id="290" r:id="rId11"/>
    <p:sldId id="289" r:id="rId12"/>
    <p:sldId id="291" r:id="rId13"/>
    <p:sldId id="293" r:id="rId14"/>
    <p:sldId id="292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8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98BC2E00-B4D5-499C-96A0-1508D97769A4}"/>
    <pc:docChg chg="modSld sldOrd">
      <pc:chgData name="Chuck Kiefriter" userId="a996b49251c4dfd2" providerId="LiveId" clId="{98BC2E00-B4D5-499C-96A0-1508D97769A4}" dt="2024-10-24T23:53:45.232" v="3"/>
      <pc:docMkLst>
        <pc:docMk/>
      </pc:docMkLst>
      <pc:sldChg chg="modSp mod">
        <pc:chgData name="Chuck Kiefriter" userId="a996b49251c4dfd2" providerId="LiveId" clId="{98BC2E00-B4D5-499C-96A0-1508D97769A4}" dt="2024-10-18T02:39:52.126" v="1" actId="20577"/>
        <pc:sldMkLst>
          <pc:docMk/>
          <pc:sldMk cId="367428708" sldId="265"/>
        </pc:sldMkLst>
      </pc:sldChg>
      <pc:sldChg chg="ord">
        <pc:chgData name="Chuck Kiefriter" userId="a996b49251c4dfd2" providerId="LiveId" clId="{98BC2E00-B4D5-499C-96A0-1508D97769A4}" dt="2024-10-24T23:53:45.232" v="3"/>
        <pc:sldMkLst>
          <pc:docMk/>
          <pc:sldMk cId="2491041013" sldId="290"/>
        </pc:sldMkLst>
      </pc:sldChg>
    </pc:docChg>
  </pc:docChgLst>
  <pc:docChgLst>
    <pc:chgData name="Chuck Kiefriter" userId="a996b49251c4dfd2" providerId="LiveId" clId="{8CBF8D09-A0EF-4483-BD42-FFF6C7A9949F}"/>
    <pc:docChg chg="modSld">
      <pc:chgData name="Chuck Kiefriter" userId="a996b49251c4dfd2" providerId="LiveId" clId="{8CBF8D09-A0EF-4483-BD42-FFF6C7A9949F}" dt="2025-04-24T23:51:22.627" v="11" actId="20577"/>
      <pc:docMkLst>
        <pc:docMk/>
      </pc:docMkLst>
      <pc:sldChg chg="modSp mod">
        <pc:chgData name="Chuck Kiefriter" userId="a996b49251c4dfd2" providerId="LiveId" clId="{8CBF8D09-A0EF-4483-BD42-FFF6C7A9949F}" dt="2025-04-24T23:51:22.627" v="11" actId="20577"/>
        <pc:sldMkLst>
          <pc:docMk/>
          <pc:sldMk cId="250210305" sldId="294"/>
        </pc:sldMkLst>
        <pc:spChg chg="mod">
          <ac:chgData name="Chuck Kiefriter" userId="a996b49251c4dfd2" providerId="LiveId" clId="{8CBF8D09-A0EF-4483-BD42-FFF6C7A9949F}" dt="2025-04-24T23:51:22.627" v="11" actId="20577"/>
          <ac:spMkLst>
            <pc:docMk/>
            <pc:sldMk cId="250210305" sldId="294"/>
            <ac:spMk id="10" creationId="{EA3D5ED0-1762-C438-DD7C-B32C5582A339}"/>
          </ac:spMkLst>
        </pc:spChg>
      </pc:sldChg>
    </pc:docChg>
  </pc:docChgLst>
  <pc:docChgLst>
    <pc:chgData name="Charles Kiefriter" userId="a996b49251c4dfd2" providerId="LiveId" clId="{8CB59AA7-7A73-42A3-88B3-E53E303BB376}"/>
    <pc:docChg chg="custSel addSld modSld">
      <pc:chgData name="Charles Kiefriter" userId="a996b49251c4dfd2" providerId="LiveId" clId="{8CB59AA7-7A73-42A3-88B3-E53E303BB376}" dt="2024-01-17T03:42:12.071" v="65" actId="1076"/>
      <pc:docMkLst>
        <pc:docMk/>
      </pc:docMkLst>
      <pc:sldChg chg="modSp mod">
        <pc:chgData name="Charles Kiefriter" userId="a996b49251c4dfd2" providerId="LiveId" clId="{8CB59AA7-7A73-42A3-88B3-E53E303BB376}" dt="2024-01-10T01:07:06.853" v="43" actId="20577"/>
        <pc:sldMkLst>
          <pc:docMk/>
          <pc:sldMk cId="3194223319" sldId="263"/>
        </pc:sldMkLst>
      </pc:sldChg>
      <pc:sldChg chg="addSp delSp modSp add mod">
        <pc:chgData name="Charles Kiefriter" userId="a996b49251c4dfd2" providerId="LiveId" clId="{8CB59AA7-7A73-42A3-88B3-E53E303BB376}" dt="2024-01-17T03:42:12.071" v="65" actId="1076"/>
        <pc:sldMkLst>
          <pc:docMk/>
          <pc:sldMk cId="2582931961" sldId="293"/>
        </pc:sldMkLst>
      </pc:sldChg>
    </pc:docChg>
  </pc:docChgLst>
  <pc:docChgLst>
    <pc:chgData name="Chuck Kiefriter" userId="c57348f7-b440-4861-a58f-c89f414ea74a" providerId="ADAL" clId="{CEAAE73E-A3C0-4EF3-8264-4F08772B5760}"/>
    <pc:docChg chg="undo custSel addSld delSld modSld">
      <pc:chgData name="Chuck Kiefriter" userId="c57348f7-b440-4861-a58f-c89f414ea74a" providerId="ADAL" clId="{CEAAE73E-A3C0-4EF3-8264-4F08772B5760}" dt="2023-03-21T23:02:03.008" v="988" actId="6549"/>
      <pc:docMkLst>
        <pc:docMk/>
      </pc:docMkLst>
      <pc:sldChg chg="addSp delSp modSp mod">
        <pc:chgData name="Chuck Kiefriter" userId="c57348f7-b440-4861-a58f-c89f414ea74a" providerId="ADAL" clId="{CEAAE73E-A3C0-4EF3-8264-4F08772B5760}" dt="2023-03-20T00:52:59.383" v="449" actId="1038"/>
        <pc:sldMkLst>
          <pc:docMk/>
          <pc:sldMk cId="3995279466" sldId="256"/>
        </pc:sldMkLst>
      </pc:sldChg>
      <pc:sldChg chg="modSp mod">
        <pc:chgData name="Chuck Kiefriter" userId="c57348f7-b440-4861-a58f-c89f414ea74a" providerId="ADAL" clId="{CEAAE73E-A3C0-4EF3-8264-4F08772B5760}" dt="2023-03-19T22:40:49.123" v="181" actId="20577"/>
        <pc:sldMkLst>
          <pc:docMk/>
          <pc:sldMk cId="3194223319" sldId="263"/>
        </pc:sldMkLst>
      </pc:sldChg>
      <pc:sldChg chg="modSp mod">
        <pc:chgData name="Chuck Kiefriter" userId="c57348f7-b440-4861-a58f-c89f414ea74a" providerId="ADAL" clId="{CEAAE73E-A3C0-4EF3-8264-4F08772B5760}" dt="2023-03-15T21:04:54.713" v="90" actId="20577"/>
        <pc:sldMkLst>
          <pc:docMk/>
          <pc:sldMk cId="763182894" sldId="264"/>
        </pc:sldMkLst>
      </pc:sldChg>
      <pc:sldChg chg="modSp mod">
        <pc:chgData name="Chuck Kiefriter" userId="c57348f7-b440-4861-a58f-c89f414ea74a" providerId="ADAL" clId="{CEAAE73E-A3C0-4EF3-8264-4F08772B5760}" dt="2023-03-15T21:05:03.858" v="97" actId="20577"/>
        <pc:sldMkLst>
          <pc:docMk/>
          <pc:sldMk cId="367428708" sldId="265"/>
        </pc:sldMkLst>
      </pc:sldChg>
      <pc:sldChg chg="delSp del mod">
        <pc:chgData name="Chuck Kiefriter" userId="c57348f7-b440-4861-a58f-c89f414ea74a" providerId="ADAL" clId="{CEAAE73E-A3C0-4EF3-8264-4F08772B5760}" dt="2023-03-20T00:56:01.589" v="451" actId="2696"/>
        <pc:sldMkLst>
          <pc:docMk/>
          <pc:sldMk cId="3472760250" sldId="266"/>
        </pc:sldMkLst>
      </pc:sldChg>
      <pc:sldChg chg="modSp mod">
        <pc:chgData name="Chuck Kiefriter" userId="c57348f7-b440-4861-a58f-c89f414ea74a" providerId="ADAL" clId="{CEAAE73E-A3C0-4EF3-8264-4F08772B5760}" dt="2023-03-15T21:05:15.266" v="104" actId="20577"/>
        <pc:sldMkLst>
          <pc:docMk/>
          <pc:sldMk cId="4170465764" sldId="274"/>
        </pc:sldMkLst>
      </pc:sldChg>
      <pc:sldChg chg="addSp delSp modSp mod">
        <pc:chgData name="Chuck Kiefriter" userId="c57348f7-b440-4861-a58f-c89f414ea74a" providerId="ADAL" clId="{CEAAE73E-A3C0-4EF3-8264-4F08772B5760}" dt="2023-03-20T02:06:54.913" v="624" actId="207"/>
        <pc:sldMkLst>
          <pc:docMk/>
          <pc:sldMk cId="1513494963" sldId="275"/>
        </pc:sldMkLst>
      </pc:sldChg>
      <pc:sldChg chg="addSp delSp modSp mod">
        <pc:chgData name="Chuck Kiefriter" userId="c57348f7-b440-4861-a58f-c89f414ea74a" providerId="ADAL" clId="{CEAAE73E-A3C0-4EF3-8264-4F08772B5760}" dt="2023-03-20T01:40:14.037" v="572" actId="1035"/>
        <pc:sldMkLst>
          <pc:docMk/>
          <pc:sldMk cId="976671966" sldId="278"/>
        </pc:sldMkLst>
      </pc:sldChg>
      <pc:sldChg chg="del">
        <pc:chgData name="Chuck Kiefriter" userId="c57348f7-b440-4861-a58f-c89f414ea74a" providerId="ADAL" clId="{CEAAE73E-A3C0-4EF3-8264-4F08772B5760}" dt="2023-03-20T02:31:42.639" v="625" actId="47"/>
        <pc:sldMkLst>
          <pc:docMk/>
          <pc:sldMk cId="3402929522" sldId="279"/>
        </pc:sldMkLst>
      </pc:sldChg>
      <pc:sldChg chg="modSp mod">
        <pc:chgData name="Chuck Kiefriter" userId="c57348f7-b440-4861-a58f-c89f414ea74a" providerId="ADAL" clId="{CEAAE73E-A3C0-4EF3-8264-4F08772B5760}" dt="2023-03-15T21:05:31.946" v="118" actId="20577"/>
        <pc:sldMkLst>
          <pc:docMk/>
          <pc:sldMk cId="3395566764" sldId="280"/>
        </pc:sldMkLst>
      </pc:sldChg>
      <pc:sldChg chg="addSp delSp modSp mod">
        <pc:chgData name="Chuck Kiefriter" userId="c57348f7-b440-4861-a58f-c89f414ea74a" providerId="ADAL" clId="{CEAAE73E-A3C0-4EF3-8264-4F08772B5760}" dt="2023-03-21T22:58:27.146" v="986" actId="1076"/>
        <pc:sldMkLst>
          <pc:docMk/>
          <pc:sldMk cId="3187156049" sldId="281"/>
        </pc:sldMkLst>
      </pc:sldChg>
      <pc:sldChg chg="modSp mod">
        <pc:chgData name="Chuck Kiefriter" userId="c57348f7-b440-4861-a58f-c89f414ea74a" providerId="ADAL" clId="{CEAAE73E-A3C0-4EF3-8264-4F08772B5760}" dt="2023-03-15T21:06:00.300" v="163" actId="20577"/>
        <pc:sldMkLst>
          <pc:docMk/>
          <pc:sldMk cId="2065140228" sldId="282"/>
        </pc:sldMkLst>
      </pc:sldChg>
      <pc:sldChg chg="delSp modSp mod">
        <pc:chgData name="Chuck Kiefriter" userId="c57348f7-b440-4861-a58f-c89f414ea74a" providerId="ADAL" clId="{CEAAE73E-A3C0-4EF3-8264-4F08772B5760}" dt="2023-03-21T23:02:03.008" v="988" actId="6549"/>
        <pc:sldMkLst>
          <pc:docMk/>
          <pc:sldMk cId="1885158462" sldId="283"/>
        </pc:sldMkLst>
      </pc:sldChg>
      <pc:sldChg chg="del">
        <pc:chgData name="Chuck Kiefriter" userId="c57348f7-b440-4861-a58f-c89f414ea74a" providerId="ADAL" clId="{CEAAE73E-A3C0-4EF3-8264-4F08772B5760}" dt="2023-03-20T04:03:18.428" v="665" actId="47"/>
        <pc:sldMkLst>
          <pc:docMk/>
          <pc:sldMk cId="356231122" sldId="284"/>
        </pc:sldMkLst>
      </pc:sldChg>
      <pc:sldChg chg="addSp modSp add mod">
        <pc:chgData name="Chuck Kiefriter" userId="c57348f7-b440-4861-a58f-c89f414ea74a" providerId="ADAL" clId="{CEAAE73E-A3C0-4EF3-8264-4F08772B5760}" dt="2023-03-20T00:39:44.108" v="365" actId="14100"/>
        <pc:sldMkLst>
          <pc:docMk/>
          <pc:sldMk cId="460794980" sldId="285"/>
        </pc:sldMkLst>
      </pc:sldChg>
      <pc:sldChg chg="modSp add mod">
        <pc:chgData name="Chuck Kiefriter" userId="c57348f7-b440-4861-a58f-c89f414ea74a" providerId="ADAL" clId="{CEAAE73E-A3C0-4EF3-8264-4F08772B5760}" dt="2023-03-20T04:03:46.401" v="693" actId="1076"/>
        <pc:sldMkLst>
          <pc:docMk/>
          <pc:sldMk cId="1155090792" sldId="286"/>
        </pc:sldMkLst>
      </pc:sldChg>
      <pc:sldChg chg="addSp modSp add mod">
        <pc:chgData name="Chuck Kiefriter" userId="c57348f7-b440-4861-a58f-c89f414ea74a" providerId="ADAL" clId="{CEAAE73E-A3C0-4EF3-8264-4F08772B5760}" dt="2023-03-20T04:06:13.253" v="729" actId="1076"/>
        <pc:sldMkLst>
          <pc:docMk/>
          <pc:sldMk cId="424094208" sldId="287"/>
        </pc:sldMkLst>
      </pc:sldChg>
    </pc:docChg>
  </pc:docChgLst>
  <pc:docChgLst>
    <pc:chgData name="Chuck Kiefriter" userId="a996b49251c4dfd2" providerId="LiveId" clId="{B81877C8-51B4-4FA2-ABA8-75B68C3FE7B8}"/>
    <pc:docChg chg="custSel addSld delSld modSld sldOrd">
      <pc:chgData name="Chuck Kiefriter" userId="a996b49251c4dfd2" providerId="LiveId" clId="{B81877C8-51B4-4FA2-ABA8-75B68C3FE7B8}" dt="2024-08-28T23:58:27.661" v="35" actId="20577"/>
      <pc:docMkLst>
        <pc:docMk/>
      </pc:docMkLst>
      <pc:sldChg chg="modSp mod">
        <pc:chgData name="Chuck Kiefriter" userId="a996b49251c4dfd2" providerId="LiveId" clId="{B81877C8-51B4-4FA2-ABA8-75B68C3FE7B8}" dt="2024-08-28T23:58:27.661" v="35" actId="20577"/>
        <pc:sldMkLst>
          <pc:docMk/>
          <pc:sldMk cId="3194223319" sldId="263"/>
        </pc:sldMkLst>
      </pc:sldChg>
      <pc:sldChg chg="ord">
        <pc:chgData name="Chuck Kiefriter" userId="a996b49251c4dfd2" providerId="LiveId" clId="{B81877C8-51B4-4FA2-ABA8-75B68C3FE7B8}" dt="2024-08-28T21:37:24.557" v="11"/>
        <pc:sldMkLst>
          <pc:docMk/>
          <pc:sldMk cId="367428708" sldId="265"/>
        </pc:sldMkLst>
      </pc:sldChg>
      <pc:sldChg chg="del">
        <pc:chgData name="Chuck Kiefriter" userId="a996b49251c4dfd2" providerId="LiveId" clId="{B81877C8-51B4-4FA2-ABA8-75B68C3FE7B8}" dt="2024-08-28T23:39:59.339" v="31" actId="47"/>
        <pc:sldMkLst>
          <pc:docMk/>
          <pc:sldMk cId="1155090792" sldId="286"/>
        </pc:sldMkLst>
      </pc:sldChg>
      <pc:sldChg chg="del">
        <pc:chgData name="Chuck Kiefriter" userId="a996b49251c4dfd2" providerId="LiveId" clId="{B81877C8-51B4-4FA2-ABA8-75B68C3FE7B8}" dt="2024-08-28T23:39:59.339" v="31" actId="47"/>
        <pc:sldMkLst>
          <pc:docMk/>
          <pc:sldMk cId="424094208" sldId="287"/>
        </pc:sldMkLst>
      </pc:sldChg>
      <pc:sldChg chg="modSp mod">
        <pc:chgData name="Chuck Kiefriter" userId="a996b49251c4dfd2" providerId="LiveId" clId="{B81877C8-51B4-4FA2-ABA8-75B68C3FE7B8}" dt="2024-08-28T23:11:45.776" v="30" actId="20577"/>
        <pc:sldMkLst>
          <pc:docMk/>
          <pc:sldMk cId="3007476099" sldId="289"/>
        </pc:sldMkLst>
      </pc:sldChg>
      <pc:sldChg chg="modSp add mod">
        <pc:chgData name="Chuck Kiefriter" userId="a996b49251c4dfd2" providerId="LiveId" clId="{B81877C8-51B4-4FA2-ABA8-75B68C3FE7B8}" dt="2024-08-28T21:37:46.741" v="17" actId="403"/>
        <pc:sldMkLst>
          <pc:docMk/>
          <pc:sldMk cId="261171836" sldId="306"/>
        </pc:sldMkLst>
      </pc:sldChg>
    </pc:docChg>
  </pc:docChgLst>
  <pc:docChgLst>
    <pc:chgData name="Chuck Kiefriter" userId="c57348f7-b440-4861-a58f-c89f414ea74a" providerId="ADAL" clId="{C2FDF4A5-FE03-4269-B12C-3FB90C87A25C}"/>
    <pc:docChg chg="undo custSel addSld delSld modSld">
      <pc:chgData name="Chuck Kiefriter" userId="c57348f7-b440-4861-a58f-c89f414ea74a" providerId="ADAL" clId="{C2FDF4A5-FE03-4269-B12C-3FB90C87A25C}" dt="2023-03-13T13:55:28.054" v="1574" actId="20577"/>
      <pc:docMkLst>
        <pc:docMk/>
      </pc:docMkLst>
      <pc:sldChg chg="addSp delSp modSp mod">
        <pc:chgData name="Chuck Kiefriter" userId="c57348f7-b440-4861-a58f-c89f414ea74a" providerId="ADAL" clId="{C2FDF4A5-FE03-4269-B12C-3FB90C87A25C}" dt="2023-03-13T13:55:28.054" v="1574" actId="20577"/>
        <pc:sldMkLst>
          <pc:docMk/>
          <pc:sldMk cId="3995279466" sldId="256"/>
        </pc:sldMkLst>
      </pc:sldChg>
      <pc:sldChg chg="del">
        <pc:chgData name="Chuck Kiefriter" userId="c57348f7-b440-4861-a58f-c89f414ea74a" providerId="ADAL" clId="{C2FDF4A5-FE03-4269-B12C-3FB90C87A25C}" dt="2023-03-13T02:59:12.416" v="314" actId="47"/>
        <pc:sldMkLst>
          <pc:docMk/>
          <pc:sldMk cId="1765420669" sldId="257"/>
        </pc:sldMkLst>
      </pc:sldChg>
      <pc:sldChg chg="del">
        <pc:chgData name="Chuck Kiefriter" userId="c57348f7-b440-4861-a58f-c89f414ea74a" providerId="ADAL" clId="{C2FDF4A5-FE03-4269-B12C-3FB90C87A25C}" dt="2023-03-13T02:59:12.416" v="314" actId="47"/>
        <pc:sldMkLst>
          <pc:docMk/>
          <pc:sldMk cId="655659021" sldId="258"/>
        </pc:sldMkLst>
      </pc:sldChg>
      <pc:sldChg chg="del">
        <pc:chgData name="Chuck Kiefriter" userId="c57348f7-b440-4861-a58f-c89f414ea74a" providerId="ADAL" clId="{C2FDF4A5-FE03-4269-B12C-3FB90C87A25C}" dt="2023-03-13T03:32:06.457" v="889" actId="47"/>
        <pc:sldMkLst>
          <pc:docMk/>
          <pc:sldMk cId="1275780189" sldId="259"/>
        </pc:sldMkLst>
      </pc:sldChg>
      <pc:sldChg chg="del">
        <pc:chgData name="Chuck Kiefriter" userId="c57348f7-b440-4861-a58f-c89f414ea74a" providerId="ADAL" clId="{C2FDF4A5-FE03-4269-B12C-3FB90C87A25C}" dt="2023-03-13T02:59:12.416" v="314" actId="47"/>
        <pc:sldMkLst>
          <pc:docMk/>
          <pc:sldMk cId="1186913456" sldId="261"/>
        </pc:sldMkLst>
      </pc:sldChg>
      <pc:sldChg chg="del">
        <pc:chgData name="Chuck Kiefriter" userId="c57348f7-b440-4861-a58f-c89f414ea74a" providerId="ADAL" clId="{C2FDF4A5-FE03-4269-B12C-3FB90C87A25C}" dt="2023-03-13T02:59:12.416" v="314" actId="47"/>
        <pc:sldMkLst>
          <pc:docMk/>
          <pc:sldMk cId="3188994331" sldId="262"/>
        </pc:sldMkLst>
      </pc:sldChg>
      <pc:sldChg chg="modSp mod">
        <pc:chgData name="Chuck Kiefriter" userId="c57348f7-b440-4861-a58f-c89f414ea74a" providerId="ADAL" clId="{C2FDF4A5-FE03-4269-B12C-3FB90C87A25C}" dt="2023-03-13T02:43:52.914" v="168" actId="20577"/>
        <pc:sldMkLst>
          <pc:docMk/>
          <pc:sldMk cId="3194223319" sldId="263"/>
        </pc:sldMkLst>
      </pc:sldChg>
      <pc:sldChg chg="modSp mod">
        <pc:chgData name="Chuck Kiefriter" userId="c57348f7-b440-4861-a58f-c89f414ea74a" providerId="ADAL" clId="{C2FDF4A5-FE03-4269-B12C-3FB90C87A25C}" dt="2023-03-13T02:59:36.661" v="331" actId="20577"/>
        <pc:sldMkLst>
          <pc:docMk/>
          <pc:sldMk cId="763182894" sldId="264"/>
        </pc:sldMkLst>
      </pc:sldChg>
      <pc:sldChg chg="modSp mod">
        <pc:chgData name="Chuck Kiefriter" userId="c57348f7-b440-4861-a58f-c89f414ea74a" providerId="ADAL" clId="{C2FDF4A5-FE03-4269-B12C-3FB90C87A25C}" dt="2023-03-13T02:59:45.139" v="348" actId="20577"/>
        <pc:sldMkLst>
          <pc:docMk/>
          <pc:sldMk cId="367428708" sldId="265"/>
        </pc:sldMkLst>
      </pc:sldChg>
      <pc:sldChg chg="addSp delSp modSp mod">
        <pc:chgData name="Chuck Kiefriter" userId="c57348f7-b440-4861-a58f-c89f414ea74a" providerId="ADAL" clId="{C2FDF4A5-FE03-4269-B12C-3FB90C87A25C}" dt="2023-03-13T03:27:59.526" v="828" actId="1076"/>
        <pc:sldMkLst>
          <pc:docMk/>
          <pc:sldMk cId="3472760250" sldId="266"/>
        </pc:sldMkLst>
      </pc:sldChg>
      <pc:sldChg chg="del">
        <pc:chgData name="Chuck Kiefriter" userId="c57348f7-b440-4861-a58f-c89f414ea74a" providerId="ADAL" clId="{C2FDF4A5-FE03-4269-B12C-3FB90C87A25C}" dt="2023-03-13T03:21:18.538" v="776" actId="47"/>
        <pc:sldMkLst>
          <pc:docMk/>
          <pc:sldMk cId="4111004944" sldId="267"/>
        </pc:sldMkLst>
      </pc:sldChg>
      <pc:sldChg chg="del">
        <pc:chgData name="Chuck Kiefriter" userId="c57348f7-b440-4861-a58f-c89f414ea74a" providerId="ADAL" clId="{C2FDF4A5-FE03-4269-B12C-3FB90C87A25C}" dt="2023-03-13T03:21:18.538" v="776" actId="47"/>
        <pc:sldMkLst>
          <pc:docMk/>
          <pc:sldMk cId="192346319" sldId="268"/>
        </pc:sldMkLst>
      </pc:sldChg>
      <pc:sldChg chg="del">
        <pc:chgData name="Chuck Kiefriter" userId="c57348f7-b440-4861-a58f-c89f414ea74a" providerId="ADAL" clId="{C2FDF4A5-FE03-4269-B12C-3FB90C87A25C}" dt="2023-03-13T03:31:58.215" v="887" actId="47"/>
        <pc:sldMkLst>
          <pc:docMk/>
          <pc:sldMk cId="3067507112" sldId="269"/>
        </pc:sldMkLst>
      </pc:sldChg>
      <pc:sldChg chg="del">
        <pc:chgData name="Chuck Kiefriter" userId="c57348f7-b440-4861-a58f-c89f414ea74a" providerId="ADAL" clId="{C2FDF4A5-FE03-4269-B12C-3FB90C87A25C}" dt="2023-03-13T03:31:58.215" v="887" actId="47"/>
        <pc:sldMkLst>
          <pc:docMk/>
          <pc:sldMk cId="183313377" sldId="270"/>
        </pc:sldMkLst>
      </pc:sldChg>
      <pc:sldChg chg="del">
        <pc:chgData name="Chuck Kiefriter" userId="c57348f7-b440-4861-a58f-c89f414ea74a" providerId="ADAL" clId="{C2FDF4A5-FE03-4269-B12C-3FB90C87A25C}" dt="2023-03-13T03:32:03.765" v="888" actId="47"/>
        <pc:sldMkLst>
          <pc:docMk/>
          <pc:sldMk cId="373601184" sldId="271"/>
        </pc:sldMkLst>
      </pc:sldChg>
      <pc:sldChg chg="del">
        <pc:chgData name="Chuck Kiefriter" userId="c57348f7-b440-4861-a58f-c89f414ea74a" providerId="ADAL" clId="{C2FDF4A5-FE03-4269-B12C-3FB90C87A25C}" dt="2023-03-13T03:32:03.765" v="888" actId="47"/>
        <pc:sldMkLst>
          <pc:docMk/>
          <pc:sldMk cId="323829688" sldId="272"/>
        </pc:sldMkLst>
      </pc:sldChg>
      <pc:sldChg chg="del">
        <pc:chgData name="Chuck Kiefriter" userId="c57348f7-b440-4861-a58f-c89f414ea74a" providerId="ADAL" clId="{C2FDF4A5-FE03-4269-B12C-3FB90C87A25C}" dt="2023-03-13T03:32:03.765" v="888" actId="47"/>
        <pc:sldMkLst>
          <pc:docMk/>
          <pc:sldMk cId="3265754167" sldId="273"/>
        </pc:sldMkLst>
      </pc:sldChg>
      <pc:sldChg chg="modSp mod">
        <pc:chgData name="Chuck Kiefriter" userId="c57348f7-b440-4861-a58f-c89f414ea74a" providerId="ADAL" clId="{C2FDF4A5-FE03-4269-B12C-3FB90C87A25C}" dt="2023-03-13T03:26:18.486" v="821" actId="14100"/>
        <pc:sldMkLst>
          <pc:docMk/>
          <pc:sldMk cId="4170465764" sldId="274"/>
        </pc:sldMkLst>
      </pc:sldChg>
      <pc:sldChg chg="addSp modSp mod">
        <pc:chgData name="Chuck Kiefriter" userId="c57348f7-b440-4861-a58f-c89f414ea74a" providerId="ADAL" clId="{C2FDF4A5-FE03-4269-B12C-3FB90C87A25C}" dt="2023-03-13T03:41:12.959" v="1017" actId="1076"/>
        <pc:sldMkLst>
          <pc:docMk/>
          <pc:sldMk cId="1513494963" sldId="275"/>
        </pc:sldMkLst>
      </pc:sldChg>
      <pc:sldChg chg="del">
        <pc:chgData name="Chuck Kiefriter" userId="c57348f7-b440-4861-a58f-c89f414ea74a" providerId="ADAL" clId="{C2FDF4A5-FE03-4269-B12C-3FB90C87A25C}" dt="2023-03-13T03:31:10.297" v="872" actId="47"/>
        <pc:sldMkLst>
          <pc:docMk/>
          <pc:sldMk cId="3243150136" sldId="276"/>
        </pc:sldMkLst>
      </pc:sldChg>
      <pc:sldChg chg="del">
        <pc:chgData name="Chuck Kiefriter" userId="c57348f7-b440-4861-a58f-c89f414ea74a" providerId="ADAL" clId="{C2FDF4A5-FE03-4269-B12C-3FB90C87A25C}" dt="2023-03-13T03:32:07.137" v="890" actId="47"/>
        <pc:sldMkLst>
          <pc:docMk/>
          <pc:sldMk cId="2412735745" sldId="277"/>
        </pc:sldMkLst>
      </pc:sldChg>
      <pc:sldChg chg="addSp delSp modSp add mod">
        <pc:chgData name="Chuck Kiefriter" userId="c57348f7-b440-4861-a58f-c89f414ea74a" providerId="ADAL" clId="{C2FDF4A5-FE03-4269-B12C-3FB90C87A25C}" dt="2023-03-13T03:25:09.804" v="815" actId="1076"/>
        <pc:sldMkLst>
          <pc:docMk/>
          <pc:sldMk cId="976671966" sldId="278"/>
        </pc:sldMkLst>
      </pc:sldChg>
      <pc:sldChg chg="addSp modSp add mod">
        <pc:chgData name="Chuck Kiefriter" userId="c57348f7-b440-4861-a58f-c89f414ea74a" providerId="ADAL" clId="{C2FDF4A5-FE03-4269-B12C-3FB90C87A25C}" dt="2023-03-13T03:33:44.106" v="937" actId="20577"/>
        <pc:sldMkLst>
          <pc:docMk/>
          <pc:sldMk cId="3402929522" sldId="279"/>
        </pc:sldMkLst>
      </pc:sldChg>
      <pc:sldChg chg="modSp add mod">
        <pc:chgData name="Chuck Kiefriter" userId="c57348f7-b440-4861-a58f-c89f414ea74a" providerId="ADAL" clId="{C2FDF4A5-FE03-4269-B12C-3FB90C87A25C}" dt="2023-03-13T03:34:49.341" v="952" actId="20577"/>
        <pc:sldMkLst>
          <pc:docMk/>
          <pc:sldMk cId="3395566764" sldId="280"/>
        </pc:sldMkLst>
      </pc:sldChg>
      <pc:sldChg chg="addSp modSp add mod">
        <pc:chgData name="Chuck Kiefriter" userId="c57348f7-b440-4861-a58f-c89f414ea74a" providerId="ADAL" clId="{C2FDF4A5-FE03-4269-B12C-3FB90C87A25C}" dt="2023-03-13T04:01:29.730" v="1300" actId="20577"/>
        <pc:sldMkLst>
          <pc:docMk/>
          <pc:sldMk cId="3187156049" sldId="281"/>
        </pc:sldMkLst>
      </pc:sldChg>
      <pc:sldChg chg="modSp add mod">
        <pc:chgData name="Chuck Kiefriter" userId="c57348f7-b440-4861-a58f-c89f414ea74a" providerId="ADAL" clId="{C2FDF4A5-FE03-4269-B12C-3FB90C87A25C}" dt="2023-03-13T03:41:55.418" v="1028" actId="20577"/>
        <pc:sldMkLst>
          <pc:docMk/>
          <pc:sldMk cId="2065140228" sldId="282"/>
        </pc:sldMkLst>
      </pc:sldChg>
      <pc:sldChg chg="addSp delSp modSp add mod">
        <pc:chgData name="Chuck Kiefriter" userId="c57348f7-b440-4861-a58f-c89f414ea74a" providerId="ADAL" clId="{C2FDF4A5-FE03-4269-B12C-3FB90C87A25C}" dt="2023-03-13T03:51:42.665" v="1120" actId="207"/>
        <pc:sldMkLst>
          <pc:docMk/>
          <pc:sldMk cId="1885158462" sldId="283"/>
        </pc:sldMkLst>
      </pc:sldChg>
      <pc:sldChg chg="addSp delSp modSp add mod">
        <pc:chgData name="Chuck Kiefriter" userId="c57348f7-b440-4861-a58f-c89f414ea74a" providerId="ADAL" clId="{C2FDF4A5-FE03-4269-B12C-3FB90C87A25C}" dt="2023-03-13T05:14:58.184" v="1547" actId="1076"/>
        <pc:sldMkLst>
          <pc:docMk/>
          <pc:sldMk cId="356231122" sldId="284"/>
        </pc:sldMkLst>
      </pc:sldChg>
    </pc:docChg>
  </pc:docChgLst>
  <pc:docChgLst>
    <pc:chgData name="Chuck Kiefriter" userId="c57348f7-b440-4861-a58f-c89f414ea74a" providerId="ADAL" clId="{CF84103F-70B6-4350-9F54-3D403F3ADED5}"/>
    <pc:docChg chg="undo custSel addSld delSld modSld sldOrd">
      <pc:chgData name="Chuck Kiefriter" userId="c57348f7-b440-4861-a58f-c89f414ea74a" providerId="ADAL" clId="{CF84103F-70B6-4350-9F54-3D403F3ADED5}" dt="2023-03-29T00:40:29.287" v="501" actId="207"/>
      <pc:docMkLst>
        <pc:docMk/>
      </pc:docMkLst>
      <pc:sldChg chg="addSp delSp modSp mod">
        <pc:chgData name="Chuck Kiefriter" userId="c57348f7-b440-4861-a58f-c89f414ea74a" providerId="ADAL" clId="{CF84103F-70B6-4350-9F54-3D403F3ADED5}" dt="2023-03-28T22:40:54.585" v="448" actId="1076"/>
        <pc:sldMkLst>
          <pc:docMk/>
          <pc:sldMk cId="3995279466" sldId="256"/>
        </pc:sldMkLst>
      </pc:sldChg>
      <pc:sldChg chg="modSp mod">
        <pc:chgData name="Chuck Kiefriter" userId="c57348f7-b440-4861-a58f-c89f414ea74a" providerId="ADAL" clId="{CF84103F-70B6-4350-9F54-3D403F3ADED5}" dt="2023-03-27T13:03:24.138" v="67" actId="20577"/>
        <pc:sldMkLst>
          <pc:docMk/>
          <pc:sldMk cId="3194223319" sldId="263"/>
        </pc:sldMkLst>
      </pc:sldChg>
      <pc:sldChg chg="modSp mod">
        <pc:chgData name="Chuck Kiefriter" userId="c57348f7-b440-4861-a58f-c89f414ea74a" providerId="ADAL" clId="{CF84103F-70B6-4350-9F54-3D403F3ADED5}" dt="2023-03-27T13:05:54.496" v="94" actId="20577"/>
        <pc:sldMkLst>
          <pc:docMk/>
          <pc:sldMk cId="763182894" sldId="264"/>
        </pc:sldMkLst>
      </pc:sldChg>
      <pc:sldChg chg="modSp mod">
        <pc:chgData name="Chuck Kiefriter" userId="c57348f7-b440-4861-a58f-c89f414ea74a" providerId="ADAL" clId="{CF84103F-70B6-4350-9F54-3D403F3ADED5}" dt="2023-03-27T13:41:57.924" v="224" actId="20577"/>
        <pc:sldMkLst>
          <pc:docMk/>
          <pc:sldMk cId="367428708" sldId="265"/>
        </pc:sldMkLst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4170465764" sldId="274"/>
        </pc:sldMkLst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1513494963" sldId="275"/>
        </pc:sldMkLst>
      </pc:sldChg>
      <pc:sldChg chg="addSp delSp modSp mod">
        <pc:chgData name="Chuck Kiefriter" userId="c57348f7-b440-4861-a58f-c89f414ea74a" providerId="ADAL" clId="{CF84103F-70B6-4350-9F54-3D403F3ADED5}" dt="2023-03-27T16:08:13.455" v="409" actId="20577"/>
        <pc:sldMkLst>
          <pc:docMk/>
          <pc:sldMk cId="976671966" sldId="278"/>
        </pc:sldMkLst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3395566764" sldId="280"/>
        </pc:sldMkLst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3187156049" sldId="281"/>
        </pc:sldMkLst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2065140228" sldId="282"/>
        </pc:sldMkLst>
      </pc:sldChg>
      <pc:sldChg chg="del">
        <pc:chgData name="Chuck Kiefriter" userId="c57348f7-b440-4861-a58f-c89f414ea74a" providerId="ADAL" clId="{CF84103F-70B6-4350-9F54-3D403F3ADED5}" dt="2023-03-27T16:28:55.318" v="444" actId="47"/>
        <pc:sldMkLst>
          <pc:docMk/>
          <pc:sldMk cId="1885158462" sldId="283"/>
        </pc:sldMkLst>
      </pc:sldChg>
      <pc:sldChg chg="del">
        <pc:chgData name="Chuck Kiefriter" userId="c57348f7-b440-4861-a58f-c89f414ea74a" providerId="ADAL" clId="{CF84103F-70B6-4350-9F54-3D403F3ADED5}" dt="2023-03-27T13:16:13.847" v="150" actId="47"/>
        <pc:sldMkLst>
          <pc:docMk/>
          <pc:sldMk cId="460794980" sldId="285"/>
        </pc:sldMkLst>
      </pc:sldChg>
      <pc:sldChg chg="delSp mod">
        <pc:chgData name="Chuck Kiefriter" userId="c57348f7-b440-4861-a58f-c89f414ea74a" providerId="ADAL" clId="{CF84103F-70B6-4350-9F54-3D403F3ADED5}" dt="2023-03-27T16:42:44.630" v="445" actId="478"/>
        <pc:sldMkLst>
          <pc:docMk/>
          <pc:sldMk cId="424094208" sldId="287"/>
        </pc:sldMkLst>
      </pc:sldChg>
      <pc:sldChg chg="addSp delSp modSp add mod">
        <pc:chgData name="Chuck Kiefriter" userId="c57348f7-b440-4861-a58f-c89f414ea74a" providerId="ADAL" clId="{CF84103F-70B6-4350-9F54-3D403F3ADED5}" dt="2023-03-27T13:43:45.773" v="234" actId="207"/>
        <pc:sldMkLst>
          <pc:docMk/>
          <pc:sldMk cId="834285187" sldId="288"/>
        </pc:sldMkLst>
      </pc:sldChg>
      <pc:sldChg chg="addSp delSp modSp add mod">
        <pc:chgData name="Chuck Kiefriter" userId="c57348f7-b440-4861-a58f-c89f414ea74a" providerId="ADAL" clId="{CF84103F-70B6-4350-9F54-3D403F3ADED5}" dt="2023-03-27T16:11:48.434" v="427" actId="1076"/>
        <pc:sldMkLst>
          <pc:docMk/>
          <pc:sldMk cId="3007476099" sldId="289"/>
        </pc:sldMkLst>
      </pc:sldChg>
      <pc:sldChg chg="addSp delSp modSp add mod">
        <pc:chgData name="Chuck Kiefriter" userId="c57348f7-b440-4861-a58f-c89f414ea74a" providerId="ADAL" clId="{CF84103F-70B6-4350-9F54-3D403F3ADED5}" dt="2023-03-27T16:12:04.772" v="428"/>
        <pc:sldMkLst>
          <pc:docMk/>
          <pc:sldMk cId="2491041013" sldId="290"/>
        </pc:sldMkLst>
      </pc:sldChg>
      <pc:sldChg chg="addSp delSp modSp add mod">
        <pc:chgData name="Chuck Kiefriter" userId="c57348f7-b440-4861-a58f-c89f414ea74a" providerId="ADAL" clId="{CF84103F-70B6-4350-9F54-3D403F3ADED5}" dt="2023-03-27T16:28:36.066" v="443" actId="1076"/>
        <pc:sldMkLst>
          <pc:docMk/>
          <pc:sldMk cId="491903796" sldId="291"/>
        </pc:sldMkLst>
      </pc:sldChg>
      <pc:sldChg chg="delSp modSp add mod ord">
        <pc:chgData name="Chuck Kiefriter" userId="c57348f7-b440-4861-a58f-c89f414ea74a" providerId="ADAL" clId="{CF84103F-70B6-4350-9F54-3D403F3ADED5}" dt="2023-03-29T00:40:29.287" v="501" actId="207"/>
        <pc:sldMkLst>
          <pc:docMk/>
          <pc:sldMk cId="1538833485" sldId="292"/>
        </pc:sldMkLst>
      </pc:sldChg>
    </pc:docChg>
  </pc:docChgLst>
  <pc:docChgLst>
    <pc:chgData name="Chuck Kiefriter" userId="a996b49251c4dfd2" providerId="LiveId" clId="{2697E729-9D9A-438C-B341-43C1F5F37DD7}"/>
    <pc:docChg chg="custSel addSld modSld">
      <pc:chgData name="Chuck Kiefriter" userId="a996b49251c4dfd2" providerId="LiveId" clId="{2697E729-9D9A-438C-B341-43C1F5F37DD7}" dt="2024-02-28T22:42:27.548" v="156" actId="20577"/>
      <pc:docMkLst>
        <pc:docMk/>
      </pc:docMkLst>
      <pc:sldChg chg="modSp mod">
        <pc:chgData name="Chuck Kiefriter" userId="a996b49251c4dfd2" providerId="LiveId" clId="{2697E729-9D9A-438C-B341-43C1F5F37DD7}" dt="2024-02-28T21:57:15.131" v="28" actId="20577"/>
        <pc:sldMkLst>
          <pc:docMk/>
          <pc:sldMk cId="3194223319" sldId="263"/>
        </pc:sldMkLst>
      </pc:sldChg>
      <pc:sldChg chg="modSp mod">
        <pc:chgData name="Chuck Kiefriter" userId="a996b49251c4dfd2" providerId="LiveId" clId="{2697E729-9D9A-438C-B341-43C1F5F37DD7}" dt="2024-02-28T22:42:27.548" v="156" actId="20577"/>
        <pc:sldMkLst>
          <pc:docMk/>
          <pc:sldMk cId="367428708" sldId="265"/>
        </pc:sldMkLst>
      </pc:sldChg>
      <pc:sldChg chg="add">
        <pc:chgData name="Chuck Kiefriter" userId="a996b49251c4dfd2" providerId="LiveId" clId="{2697E729-9D9A-438C-B341-43C1F5F37DD7}" dt="2024-02-28T22:39:12.377" v="29"/>
        <pc:sldMkLst>
          <pc:docMk/>
          <pc:sldMk cId="250210305" sldId="294"/>
        </pc:sldMkLst>
      </pc:sldChg>
      <pc:sldChg chg="add">
        <pc:chgData name="Chuck Kiefriter" userId="a996b49251c4dfd2" providerId="LiveId" clId="{2697E729-9D9A-438C-B341-43C1F5F37DD7}" dt="2024-02-28T22:39:36.450" v="30"/>
        <pc:sldMkLst>
          <pc:docMk/>
          <pc:sldMk cId="3827704663" sldId="30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0166-676D-D58C-F250-6813613F8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7A8740-3577-8F98-BC2A-5A39BDDC2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EA836-E896-D33C-3430-7A38F4EA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C19E-8207-3752-81B7-EE003AF2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E2111-5E0D-4521-F8EC-FF652F357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1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89C2E-E7DE-61A6-FF50-1B0588E1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6AF47-47AF-70F3-3A4F-9C15A8881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35C01-D28B-EB4C-AA00-21C9AC235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864B4-DEA6-9407-411E-9AA83B33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3CF67-03A9-AE38-E30D-C8BED5F6D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A262C-2607-85D0-71B6-7F53EEE0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0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B38C-151F-0EE9-378C-CBA36AA9C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0574A-3941-94FC-9487-FBA7730CA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8D5DE-76A8-66C1-B27A-2097ABC6A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F0514-10BD-C861-5A30-211A451C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8E04E-A589-5F5C-B97B-9B707E9A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78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B7908-0C6D-A4AE-BD84-D6A7877D8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7780A-A075-3CDF-AE60-FDDCB2DC4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0DF0E-277C-E67E-562C-0F1253D4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C8FA5-4063-B70B-4028-71EEE57D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18A87-82CD-824F-F997-5D64027AE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0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221E-233A-B3B5-380A-5D948F95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B07C1-3C22-808F-DC2C-A2D03C5F8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DFF74-8A60-ED1D-503E-CD8D104C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ADC9F-CFAB-B5F8-B93F-A1ECAC80E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17EEA-4099-963E-DFAF-FD26E554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1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524B-57F5-23D6-7B25-8F1B603B4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236F8-0CC6-319E-249F-A914DBF1B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199DD-4FE2-B49E-6275-6E6A6F93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6DE83-2A48-2E99-8AEC-7C970AE74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6424D-3368-08B0-4D10-8F355971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66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5828-9880-B277-D777-1587EEF1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882C0-8FED-F3A4-3BF7-3EB858A75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352B3-89FE-EF75-F3B1-BCE459497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F5586-BAFD-4B22-37E6-60DDE04F2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E89AD-38A9-A7F7-01CF-EE1EC87A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79755-9B49-E888-79B4-896466DE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133E-EB97-6B8E-CDFD-71497442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CEB15-F1B9-AB48-C520-A5A3E6E3B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F7D1F-E6DA-33AF-52B7-BEFA12F13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DEC109-ED7F-63B1-1CB5-1A5F12B17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A630A-D8A1-4398-5E3B-793394AF5D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3D6B8-D060-3C0E-6EC7-EBAC2F11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749288-B1B6-E1B3-50B1-9EA8B1EA7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607F8-1FD1-CF4A-064C-BD35F8495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5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388C-FC93-D953-939C-35888FF5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32701-2B15-1E91-DC89-EDF0041F6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4F23F-4C5A-BF02-E1C0-4589C3F5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914D7-915B-1DAA-FE24-9E7B41C1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93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7A268-317B-950F-8B13-F762C719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E9D02E-A20B-5EA9-DD71-A5EA708D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9B15A-7F92-1C50-7A6C-CBF5CD47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2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07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7BF6-F805-1667-80E0-59713667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761E-31AA-54D2-E3D3-AC5F29FD0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BCB42F-FEA0-9378-8BEE-E422A6F1E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EB4F1-BE17-AF9B-77B6-C6A5B6F49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69A9-A222-4DCC-AF28-BB813B4F2AB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78B81-8030-8B60-A71D-7E575752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9FE85-BE1A-AA4E-6924-69515BF1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6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66FE7-9056-5795-8487-7C0C7E8D0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7E992-62A6-913C-9C75-F1314D004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F5328-57C2-9AC0-2CD9-97A6E4F26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569A9-A222-4DCC-AF28-BB813B4F2ABB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DD10D-AACB-DD2B-D389-B6FBAF541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3174A-E9C1-FD44-0AC7-69833AE40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62A7E-5BCC-458D-AACF-F9583D21C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9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Java-Code-Examples/blob/main/src/collections/ListExample.java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Java-Code-Examples/blob/main/src/collections/ListExample.java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Java-Code-Examples/blob/main/src/collections/SetExample.java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Java-Code-Examples/blob/main/src/collections/MapExample.java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kiefriter1/Java-Code-Examples/blob/main/src/strings/StringTest.jav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kiefriter1/Java-Code-Examples/blob/main/src/strings/StringBuilderExample.java" TargetMode="External"/><Relationship Id="rId2" Type="http://schemas.openxmlformats.org/officeDocument/2006/relationships/hyperlink" Target="https://github.com/ckiefriter1/Java-Code-Examples/blob/main/src/strings/StringTest.java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.png"/><Relationship Id="rId4" Type="http://schemas.openxmlformats.org/officeDocument/2006/relationships/hyperlink" Target="https://github.com/ckiefriter1/Java-Code-Examples/tree/main/src/string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kiefriter1/Java-Code-Examples/tree/main/src/interfaces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7/docs/api/java.base/java/util/List.html" TargetMode="External"/><Relationship Id="rId7" Type="http://schemas.openxmlformats.org/officeDocument/2006/relationships/hyperlink" Target="https://docs.oracle.com/javase/8/docs/api/java/util/Collection.html" TargetMode="External"/><Relationship Id="rId2" Type="http://schemas.openxmlformats.org/officeDocument/2006/relationships/hyperlink" Target="https://docs.oracle.com/en/java/javase/17/docs/api/java.base/java/util/Set.html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s.oracle.com/javase/7/docs/api/java/util/Collections.html" TargetMode="External"/><Relationship Id="rId5" Type="http://schemas.openxmlformats.org/officeDocument/2006/relationships/hyperlink" Target="https://docs.oracle.com/en/java/javase/17/docs/api/java.base/java/util/doc-files/coll-overview.html" TargetMode="External"/><Relationship Id="rId4" Type="http://schemas.openxmlformats.org/officeDocument/2006/relationships/hyperlink" Target="https://docs.oracle.com/en/java/javase/17/docs/api/java.base/java/util/Map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696537" y="87952"/>
            <a:ext cx="9326104" cy="370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Week 4 – Topics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String vs StringBuilder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Classes, Objects, &amp; Interfaces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Collections</a:t>
            </a:r>
          </a:p>
          <a:p>
            <a:pPr marL="1028700" lvl="1" indent="-571500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Lists, Sets, &amp; Maps</a:t>
            </a: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Java </a:t>
            </a:r>
            <a:r>
              <a:rPr lang="en-US" sz="2400">
                <a:solidFill>
                  <a:prstClr val="white">
                    <a:lumMod val="75000"/>
                  </a:prstClr>
                </a:solidFill>
                <a:latin typeface="Open Sans" panose="020B0606030504020204" pitchFamily="34" charset="0"/>
              </a:rPr>
              <a:t>Wrapper Classes</a:t>
            </a:r>
            <a:endParaRPr lang="en-US" sz="2400" dirty="0">
              <a:solidFill>
                <a:prstClr val="white">
                  <a:lumMod val="75000"/>
                </a:prstClr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223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Open Sans" panose="020B0606030504020204" pitchFamily="34" charset="0"/>
              </a:rPr>
              <a:t>Lists</a:t>
            </a:r>
            <a:endParaRPr lang="en-US" sz="2400" b="1" dirty="0">
              <a:solidFill>
                <a:srgbClr val="00B05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93251" y="624665"/>
            <a:ext cx="1193163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List is an ordered Collection (sometimes called a sequence)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Lists may contain duplicate elements. In addition to the operations inherited from Collection, the List interface includes operations for the following: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Positional access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— manipulates elements based on their numerical position in the list. This includes methods such as get, set, add,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addAll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and remove.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Search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— searches for a specified object in the list and returns its numerical position. Search methods include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indexOf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and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lastIndexOf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Iteration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— extends Iterator semantics to take advantage of the list's sequential nature. The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listIterator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methods provide this behavior.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Range-view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— The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sublist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method performs arbitrary range operations on the list.</a:t>
            </a:r>
          </a:p>
          <a:p>
            <a:pPr algn="l"/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List: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Is Ordered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Preserves Insertion Order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Allows Positional Access and Insertion of Items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Allows Duplicates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- Is a Collection of Objects 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397A7-672B-24AB-3F61-0F9A073389EE}"/>
              </a:ext>
            </a:extLst>
          </p:cNvPr>
          <p:cNvSpPr txBox="1"/>
          <p:nvPr/>
        </p:nvSpPr>
        <p:spPr>
          <a:xfrm>
            <a:off x="2961010" y="6379975"/>
            <a:ext cx="9146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https://github.com/ckiefriter1/Java-Code-Examples/blob/main/src/collections/ListExample.java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04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Open Sans" panose="020B0606030504020204" pitchFamily="34" charset="0"/>
              </a:rPr>
              <a:t>Lists</a:t>
            </a:r>
            <a:endParaRPr lang="en-US" sz="2400" b="1" dirty="0">
              <a:solidFill>
                <a:srgbClr val="00B05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76169" y="465956"/>
            <a:ext cx="11931637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Lists are used to "collect"  elements.   By creating a List, you can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store any number of elements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dynamically modifying the 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and the location of each item is managed by the List.  Each element is accessible through a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variable that you declare as a 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List in Java is an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Interface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 To use a List in Java, you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will import the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java.util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 package(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library), and a List will need to be declared and initialized.  A List is often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implemented by the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 class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but can also be implemented by one of these classes: 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LinkedList, Vector and Stack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If you choose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 you will also have to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import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 from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java.util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Example declaring a List of String: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List&lt;String&gt; </a:t>
            </a:r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= new </a:t>
            </a:r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&lt;String&gt;();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("Tuba");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("Trombone");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("Trumpet");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("Triangle");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Notice that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unlike an Array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you can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dynamically add additional elements to your 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inserting as many elements as you wish to this same List, without throwing an exception: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("Flute");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("Clarinet");</a:t>
            </a:r>
          </a:p>
          <a:p>
            <a:pPr lvl="1"/>
            <a:r>
              <a:rPr lang="en-US" sz="1200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myInstruments.add</a:t>
            </a:r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("Oboe");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7B980-7F96-675E-3EC5-34BF0DF65123}"/>
              </a:ext>
            </a:extLst>
          </p:cNvPr>
          <p:cNvSpPr txBox="1"/>
          <p:nvPr/>
        </p:nvSpPr>
        <p:spPr>
          <a:xfrm>
            <a:off x="2961010" y="6379975"/>
            <a:ext cx="9146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https://github.com/ckiefriter1/Java-Code-Examples/blob/main/src/collections/ListExample.java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476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Open Sans" panose="020B0606030504020204" pitchFamily="34" charset="0"/>
              </a:rPr>
              <a:t>Sets</a:t>
            </a:r>
            <a:endParaRPr lang="en-US" sz="2400" b="1" dirty="0">
              <a:solidFill>
                <a:srgbClr val="00B05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93251" y="624665"/>
            <a:ext cx="119316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Set is a Collection that cannot contain duplicate elements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It models the mathematical set abstraction. The Set interface contains only methods inherited from Collection and adds the restriction that duplicate elements are prohibited.</a:t>
            </a:r>
          </a:p>
          <a:p>
            <a:pPr algn="l"/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The Java platform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contains three general-purpose Set implementations: HashSet,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TreeSet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, and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LinkedHashSet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HashSet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which stores its elements in a hash table, is the best-performing implementation; however it makes no guarantees concerning the order of iteration.</a:t>
            </a:r>
          </a:p>
          <a:p>
            <a:pPr algn="l"/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Set: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No Duplicates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At most one Null element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Not guaranteed to be in any particular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0366F-ED76-9B97-8CF7-3BAFEF94FE77}"/>
              </a:ext>
            </a:extLst>
          </p:cNvPr>
          <p:cNvSpPr txBox="1"/>
          <p:nvPr/>
        </p:nvSpPr>
        <p:spPr>
          <a:xfrm>
            <a:off x="2837576" y="6329618"/>
            <a:ext cx="9217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https://github.com/ckiefriter1/Java-Code-Examples/blob/main/src/collections/SetExample.java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903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Maps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93251" y="624665"/>
            <a:ext cx="1193163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 </a:t>
            </a:r>
            <a:r>
              <a:rPr lang="en-US" dirty="0">
                <a:solidFill>
                  <a:srgbClr val="00B0F0"/>
                </a:solidFill>
                <a:latin typeface="Open Sans" panose="020B0606030504020204" pitchFamily="34" charset="0"/>
              </a:rPr>
              <a:t>Map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is an </a:t>
            </a:r>
            <a:r>
              <a:rPr lang="en-US" dirty="0">
                <a:solidFill>
                  <a:srgbClr val="00B0F0"/>
                </a:solidFill>
                <a:latin typeface="Open Sans" panose="020B0606030504020204" pitchFamily="34" charset="0"/>
              </a:rPr>
              <a:t>object that maps keys to values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A map </a:t>
            </a:r>
            <a:r>
              <a:rPr lang="en-US" dirty="0">
                <a:solidFill>
                  <a:srgbClr val="00B0F0"/>
                </a:solidFill>
                <a:latin typeface="Open Sans" panose="020B0606030504020204" pitchFamily="34" charset="0"/>
              </a:rPr>
              <a:t>cannot contain duplicate keys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: Each key can map to at most one value. It models the mathematical function abstraction. The Map interface includes methods for basic operations (such as put, get, remove,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containsKey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containsValue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size, and empty), bulk operations (such as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putAll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and clear), and collection views (such as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keySet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entrySet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and values).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The Java platform contains three general-purpose Map implementations: </a:t>
            </a:r>
            <a:r>
              <a:rPr lang="en-US" dirty="0">
                <a:solidFill>
                  <a:srgbClr val="00B0F0"/>
                </a:solidFill>
                <a:latin typeface="Open Sans" panose="020B0606030504020204" pitchFamily="34" charset="0"/>
              </a:rPr>
              <a:t>HashMap, </a:t>
            </a:r>
            <a:r>
              <a:rPr lang="en-US" dirty="0" err="1">
                <a:solidFill>
                  <a:srgbClr val="00B0F0"/>
                </a:solidFill>
                <a:latin typeface="Open Sans" panose="020B0606030504020204" pitchFamily="34" charset="0"/>
              </a:rPr>
              <a:t>TreeMap</a:t>
            </a:r>
            <a:r>
              <a:rPr lang="en-US" dirty="0">
                <a:solidFill>
                  <a:srgbClr val="00B0F0"/>
                </a:solidFill>
                <a:latin typeface="Open Sans" panose="020B0606030504020204" pitchFamily="34" charset="0"/>
              </a:rPr>
              <a:t>, and </a:t>
            </a:r>
            <a:r>
              <a:rPr lang="en-US" dirty="0" err="1">
                <a:solidFill>
                  <a:srgbClr val="00B0F0"/>
                </a:solidFill>
                <a:latin typeface="Open Sans" panose="020B0606030504020204" pitchFamily="34" charset="0"/>
              </a:rPr>
              <a:t>LinkedHashMap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Their behavior and performance are precisely analogous to HashSet,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TreeSet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and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LinkedHashSet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as described in The Set Interface section.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5F382-564E-CC53-4829-1E1BD61A1C6D}"/>
              </a:ext>
            </a:extLst>
          </p:cNvPr>
          <p:cNvSpPr txBox="1"/>
          <p:nvPr/>
        </p:nvSpPr>
        <p:spPr>
          <a:xfrm>
            <a:off x="2883379" y="6332115"/>
            <a:ext cx="940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https://github.com/ckiefriter1/Java-Code-Examples/blob/main/src/collections/MapExample.java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3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Java Wrapper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93251" y="624665"/>
            <a:ext cx="1193163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Wrapper classes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provide a way to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use primitive data types (int, </a:t>
            </a:r>
            <a:r>
              <a:rPr lang="en-US" b="0" i="0" dirty="0" err="1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boolean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, etc..) as objects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The table below shows the primitive type and the equivalent wrapper class: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Primitive Data Type	Wrapper Class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byte			Byte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short			Short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int			Integer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long			Long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float			Float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double			Double</a:t>
            </a:r>
          </a:p>
          <a:p>
            <a:pPr algn="l"/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boolean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			Boolean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char			Character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Sometimes you must use wrapper classes, for example when working with Collection objects, such as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where primitive types cannot be used (the list can only store objects):</a:t>
            </a:r>
          </a:p>
        </p:txBody>
      </p:sp>
    </p:spTree>
    <p:extLst>
      <p:ext uri="{BB962C8B-B14F-4D97-AF65-F5344CB8AC3E}">
        <p14:creationId xmlns:p14="http://schemas.microsoft.com/office/powerpoint/2010/main" val="1538833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3948194" y="2621711"/>
            <a:ext cx="51415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0" b="0" dirty="0">
                <a:solidFill>
                  <a:schemeClr val="tx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39496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1894669" y="2745699"/>
            <a:ext cx="93261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String vs StringBuilder</a:t>
            </a:r>
          </a:p>
        </p:txBody>
      </p:sp>
    </p:spTree>
    <p:extLst>
      <p:ext uri="{BB962C8B-B14F-4D97-AF65-F5344CB8AC3E}">
        <p14:creationId xmlns:p14="http://schemas.microsoft.com/office/powerpoint/2010/main" val="763182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3DBA5A-FA8E-46C6-1402-E5C7632F4CAD}"/>
              </a:ext>
            </a:extLst>
          </p:cNvPr>
          <p:cNvSpPr txBox="1"/>
          <p:nvPr/>
        </p:nvSpPr>
        <p:spPr>
          <a:xfrm>
            <a:off x="216336" y="148241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String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D5ED0-1762-C438-DD7C-B32C5582A339}"/>
              </a:ext>
            </a:extLst>
          </p:cNvPr>
          <p:cNvSpPr txBox="1"/>
          <p:nvPr/>
        </p:nvSpPr>
        <p:spPr>
          <a:xfrm>
            <a:off x="216336" y="551776"/>
            <a:ext cx="1167151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Java,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String is immutable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means that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can not be modified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Strings are very useful in programming, but they should only be used if you are not modifying a String once you create it!  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further unpack the immutability of the String Object, check this out: 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assign a new value to a String variable,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both values will remain in memory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In the following example,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does not use the same space in memory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it leaves the value  “Bob Brown” and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creates a new space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“Sue Brown”.  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syntax works, but it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not good coding practice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use the String datatype when you want to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dynamically create or modify a String value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within your code.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0C03D-0D57-7578-992D-93F2E9FFB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637" y="4125410"/>
            <a:ext cx="3432166" cy="15396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44B216-C75C-0589-1A08-E1736DCD43C5}"/>
              </a:ext>
            </a:extLst>
          </p:cNvPr>
          <p:cNvSpPr txBox="1"/>
          <p:nvPr/>
        </p:nvSpPr>
        <p:spPr>
          <a:xfrm>
            <a:off x="3263637" y="6306224"/>
            <a:ext cx="857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https://github.com/ckiefriter1/Java-Code-Examples/blob/main/src/strings/StringTest.java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27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3DBA5A-FA8E-46C6-1402-E5C7632F4CAD}"/>
              </a:ext>
            </a:extLst>
          </p:cNvPr>
          <p:cNvSpPr txBox="1"/>
          <p:nvPr/>
        </p:nvSpPr>
        <p:spPr>
          <a:xfrm>
            <a:off x="216336" y="148241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StringBuilder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D5ED0-1762-C438-DD7C-B32C5582A339}"/>
              </a:ext>
            </a:extLst>
          </p:cNvPr>
          <p:cNvSpPr txBox="1"/>
          <p:nvPr/>
        </p:nvSpPr>
        <p:spPr>
          <a:xfrm>
            <a:off x="216336" y="761401"/>
            <a:ext cx="53371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provides another Object that allows a programmer to build a String dynamically called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StringBuilder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is mutable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means that a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StringBuilder can be modified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Internally, these objects are treated like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variable-length arrays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that contain a sequence of characters. At any point,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length and content of the sequence can be changed through method invocations.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44B216-C75C-0589-1A08-E1736DCD43C5}"/>
              </a:ext>
            </a:extLst>
          </p:cNvPr>
          <p:cNvSpPr txBox="1"/>
          <p:nvPr/>
        </p:nvSpPr>
        <p:spPr>
          <a:xfrm>
            <a:off x="2158067" y="6367862"/>
            <a:ext cx="857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https://github.com/ckiefriter1/Java-Code-Examples/blob/main/src/strings/StringTest.java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57F1D-E680-A6D6-BB28-7A7946F883FB}"/>
              </a:ext>
            </a:extLst>
          </p:cNvPr>
          <p:cNvSpPr txBox="1"/>
          <p:nvPr/>
        </p:nvSpPr>
        <p:spPr>
          <a:xfrm>
            <a:off x="2158067" y="6067292"/>
            <a:ext cx="958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https://github.com/ckiefriter1/Java-Code-Examples/blob/main/src/strings/StringBuilderExample.java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C446A-3693-8342-118A-4E40973305E5}"/>
              </a:ext>
            </a:extLst>
          </p:cNvPr>
          <p:cNvSpPr txBox="1"/>
          <p:nvPr/>
        </p:nvSpPr>
        <p:spPr>
          <a:xfrm>
            <a:off x="2158067" y="5766722"/>
            <a:ext cx="8521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https://github.com/ckiefriter1/Java-Code-Examples/tree/main/src/strings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81B07C-8BAD-D8FC-AA78-3986B3C73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7469" y="727551"/>
            <a:ext cx="6238195" cy="43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28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698739" y="2478280"/>
            <a:ext cx="112207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  <a:sym typeface="Wingdings" panose="05000000000000000000" pitchFamily="2" charset="2"/>
              </a:rPr>
              <a:t>Classes, Objects, &amp; Interfaces </a:t>
            </a:r>
            <a:endParaRPr kumimoji="0" 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7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E3DBA5A-FA8E-46C6-1402-E5C7632F4CAD}"/>
              </a:ext>
            </a:extLst>
          </p:cNvPr>
          <p:cNvSpPr txBox="1"/>
          <p:nvPr/>
        </p:nvSpPr>
        <p:spPr>
          <a:xfrm>
            <a:off x="216335" y="148241"/>
            <a:ext cx="77657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Classes vs Objects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D5ED0-1762-C438-DD7C-B32C5582A339}"/>
              </a:ext>
            </a:extLst>
          </p:cNvPr>
          <p:cNvSpPr txBox="1"/>
          <p:nvPr/>
        </p:nvSpPr>
        <p:spPr>
          <a:xfrm>
            <a:off x="216335" y="567237"/>
            <a:ext cx="11671510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 are the mechanism by which we structure our code in OOP.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is a blueprint </a:t>
            </a:r>
            <a:r>
              <a:rPr lang="en-US" sz="200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 template</a:t>
            </a:r>
            <a:r>
              <a:rPr lang="en-US" sz="200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which you create your properties and functionality.</a:t>
            </a: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 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 the actual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product developed from the blueprint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Object is an instance of a Class!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a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is a template for objects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</a:t>
            </a:r>
            <a:r>
              <a:rPr lang="en-US" sz="2000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object is an instance of a class</a:t>
            </a: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 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Example: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rgbClr val="00B0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2000" dirty="0">
              <a:solidFill>
                <a:srgbClr val="00B0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000" b="1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Object:  dog 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dog will be instantiated as an instance of the class, Animal.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7BDF7BB-E95F-A1D6-91B0-C82B570617A0}"/>
              </a:ext>
            </a:extLst>
          </p:cNvPr>
          <p:cNvGraphicFramePr>
            <a:graphicFrameLocks noGrp="1"/>
          </p:cNvGraphicFramePr>
          <p:nvPr/>
        </p:nvGraphicFramePr>
        <p:xfrm>
          <a:off x="567584" y="3427281"/>
          <a:ext cx="4565889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0612">
                  <a:extLst>
                    <a:ext uri="{9D8B030D-6E8A-4147-A177-3AD203B41FA5}">
                      <a16:colId xmlns:a16="http://schemas.microsoft.com/office/drawing/2014/main" val="1814620182"/>
                    </a:ext>
                  </a:extLst>
                </a:gridCol>
                <a:gridCol w="2555277">
                  <a:extLst>
                    <a:ext uri="{9D8B030D-6E8A-4147-A177-3AD203B41FA5}">
                      <a16:colId xmlns:a16="http://schemas.microsoft.com/office/drawing/2014/main" val="10479505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F0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Class:  Animal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098323"/>
                  </a:ext>
                </a:extLst>
              </a:tr>
              <a:tr h="38122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Properties: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weight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location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Functionality:</a:t>
                      </a:r>
                    </a:p>
                    <a:p>
                      <a:endParaRPr lang="en-US" sz="1800" dirty="0">
                        <a:solidFill>
                          <a:schemeClr val="tx1">
                            <a:lumMod val="8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r>
                        <a:rPr lang="en-US" sz="1800" dirty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describe()</a:t>
                      </a:r>
                    </a:p>
                    <a:p>
                      <a:endParaRPr lang="en-US" sz="1800" dirty="0">
                        <a:solidFill>
                          <a:schemeClr val="tx1">
                            <a:lumMod val="85000"/>
                          </a:schemeClr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  <a:p>
                      <a:endParaRPr lang="en-US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162323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7CB28188-CD37-F6A4-6D3C-70765550B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95" y="6156731"/>
            <a:ext cx="3124200" cy="457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F2F7F-7B17-ADB3-6B4E-639563DF2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938" y="2822369"/>
            <a:ext cx="3475754" cy="304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1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0" y="91915"/>
            <a:ext cx="8256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Interfaces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76169" y="729420"/>
            <a:ext cx="119316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an Interface?</a:t>
            </a:r>
          </a:p>
          <a:p>
            <a:r>
              <a:rPr lang="en-US" dirty="0">
                <a:solidFill>
                  <a:srgbClr val="00B0F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interface is a contract between a class and the outside world.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a class implements an interface, it promises to provide the behavior published by that interface</a:t>
            </a:r>
          </a:p>
          <a:p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interface is a completely "abstract class" that is used to group related methods with empty bodies:</a:t>
            </a:r>
          </a:p>
          <a:p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access the interface methods, the interface must be "implemented" (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kinda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like inherited) by another class with the implements keyword (instead of extends). The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body of the interface method is provided by the "implemented" class</a:t>
            </a:r>
          </a:p>
          <a:p>
            <a:endParaRPr lang="en-US" dirty="0">
              <a:solidFill>
                <a:srgbClr val="00B0F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Classes can implement </a:t>
            </a:r>
            <a:r>
              <a:rPr lang="en-US" b="0" i="0">
                <a:solidFill>
                  <a:srgbClr val="00B0F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multiple interfaces</a:t>
            </a: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F6CBEF-9110-814A-F1E8-8EDD591B1904}"/>
              </a:ext>
            </a:extLst>
          </p:cNvPr>
          <p:cNvSpPr txBox="1"/>
          <p:nvPr/>
        </p:nvSpPr>
        <p:spPr>
          <a:xfrm>
            <a:off x="4698072" y="6345767"/>
            <a:ext cx="7333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https://github.com/ckiefriter1/Java-Code-Examples/tree/main/src/interfaces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04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DFC7E9-54DD-38D7-0B9B-D34948D68CF9}"/>
              </a:ext>
            </a:extLst>
          </p:cNvPr>
          <p:cNvSpPr txBox="1"/>
          <p:nvPr/>
        </p:nvSpPr>
        <p:spPr>
          <a:xfrm>
            <a:off x="698739" y="2478280"/>
            <a:ext cx="112207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Collections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  <a:sym typeface="Wingdings" panose="05000000000000000000" pitchFamily="2" charset="2"/>
              </a:rPr>
              <a:t> List, Set, Map</a:t>
            </a:r>
          </a:p>
        </p:txBody>
      </p:sp>
    </p:spTree>
    <p:extLst>
      <p:ext uri="{BB962C8B-B14F-4D97-AF65-F5344CB8AC3E}">
        <p14:creationId xmlns:p14="http://schemas.microsoft.com/office/powerpoint/2010/main" val="367428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E906CD-110B-9D01-732C-2F21759B0265}"/>
              </a:ext>
            </a:extLst>
          </p:cNvPr>
          <p:cNvSpPr txBox="1"/>
          <p:nvPr/>
        </p:nvSpPr>
        <p:spPr>
          <a:xfrm>
            <a:off x="193251" y="91915"/>
            <a:ext cx="60948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effectLst/>
                <a:latin typeface="Open Sans" panose="020B0606030504020204" pitchFamily="34" charset="0"/>
              </a:rPr>
              <a:t>Collections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B26727-0F97-5A73-B4ED-6BE65E07E5DB}"/>
              </a:ext>
            </a:extLst>
          </p:cNvPr>
          <p:cNvSpPr txBox="1"/>
          <p:nvPr/>
        </p:nvSpPr>
        <p:spPr>
          <a:xfrm>
            <a:off x="176169" y="516290"/>
            <a:ext cx="1193163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Think of a Collection as an Object, but that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Object can contain (or represent) a group of Objects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Java provides a Collection Framework, which is an architecture that allows a unified access to a variety of different types of collections.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Collection is technically an Interface vs a Class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Collection Interfaces: 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2"/>
              </a:rPr>
              <a:t>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3"/>
              </a:rPr>
              <a:t>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4"/>
              </a:rPr>
              <a:t>Map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and others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Collection Implementations:  There are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a number of classes provided in Java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that are used to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implement the Collection Interfaces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 See the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5"/>
              </a:rPr>
              <a:t>Java Collections Framework Overview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link below for additional information on Collection Implementations.</a:t>
            </a:r>
          </a:p>
          <a:p>
            <a:pPr algn="l"/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u="sng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Interface --&gt; Implementations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Set --&gt; HashSet,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TreeSet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LinkedHashSet</a:t>
            </a: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List --&gt;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ArrayList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LinkedList</a:t>
            </a: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Map --&gt; HashMap,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TreeMap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LinkedHashMap</a:t>
            </a:r>
            <a:endParaRPr lang="en-US" b="0" i="0" dirty="0">
              <a:solidFill>
                <a:schemeClr val="tx1">
                  <a:lumMod val="8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dirty="0">
              <a:solidFill>
                <a:schemeClr val="tx1">
                  <a:lumMod val="85000"/>
                </a:schemeClr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The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  <a:hlinkClick r:id="rId6"/>
              </a:rPr>
              <a:t>Collections Class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contains static methods that either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return collections 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or </a:t>
            </a:r>
            <a:r>
              <a:rPr lang="en-US" b="0" i="0" dirty="0">
                <a:solidFill>
                  <a:srgbClr val="00B0F0"/>
                </a:solidFill>
                <a:effectLst/>
                <a:latin typeface="Open Sans" panose="020B0606030504020204" pitchFamily="34" charset="0"/>
              </a:rPr>
              <a:t>perform some operation on collections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.  A </a:t>
            </a:r>
            <a:r>
              <a:rPr lang="en-US" b="0" i="0" dirty="0" err="1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NullPointerException</a:t>
            </a:r>
            <a:r>
              <a:rPr lang="en-US" b="0" i="0" dirty="0">
                <a:solidFill>
                  <a:schemeClr val="tx1">
                    <a:lumMod val="85000"/>
                  </a:schemeClr>
                </a:solidFill>
                <a:effectLst/>
                <a:latin typeface="Open Sans" panose="020B0606030504020204" pitchFamily="34" charset="0"/>
              </a:rPr>
              <a:t> is thrown by all methods of this class if the collections or Class Objects provided are null.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625D7-1156-1D51-0A49-6B0357B75EF4}"/>
              </a:ext>
            </a:extLst>
          </p:cNvPr>
          <p:cNvSpPr txBox="1"/>
          <p:nvPr/>
        </p:nvSpPr>
        <p:spPr>
          <a:xfrm>
            <a:off x="5454942" y="6396753"/>
            <a:ext cx="6652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https://docs.oracle.com/javase/8/docs/api/java/util/Collection.html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EBAC68-1411-42B9-71E1-6CD3E49066B5}"/>
              </a:ext>
            </a:extLst>
          </p:cNvPr>
          <p:cNvSpPr txBox="1"/>
          <p:nvPr/>
        </p:nvSpPr>
        <p:spPr>
          <a:xfrm>
            <a:off x="2451683" y="6027421"/>
            <a:ext cx="9938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https://docs.oracle.com/en/java/javase/17/docs/api/java.base/java/util/doc-files/coll-overview.html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67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4459</TotalTime>
  <Words>1570</Words>
  <Application>Microsoft Office PowerPoint</Application>
  <PresentationFormat>Widescreen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Chuck Kiefriter</dc:creator>
  <cp:lastModifiedBy>Chuck Kiefriter</cp:lastModifiedBy>
  <cp:revision>2</cp:revision>
  <dcterms:created xsi:type="dcterms:W3CDTF">2023-03-04T21:09:07Z</dcterms:created>
  <dcterms:modified xsi:type="dcterms:W3CDTF">2025-04-24T23:51:23Z</dcterms:modified>
</cp:coreProperties>
</file>