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304" r:id="rId5"/>
    <p:sldId id="306" r:id="rId6"/>
    <p:sldId id="265" r:id="rId7"/>
    <p:sldId id="278"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1" d="100"/>
          <a:sy n="111" d="100"/>
        </p:scale>
        <p:origin x="420"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5T01:39:50.392" v="1445" actId="1076"/>
      <pc:docMkLst>
        <pc:docMk/>
      </pc:docMkLst>
      <pc:sldChg chg="delSp modSp mod">
        <pc:chgData name="Chuck Kiefriter" userId="c57348f7-b440-4861-a58f-c89f414ea74a" providerId="ADAL" clId="{C11307D8-F416-4216-B85A-47312E9494DC}" dt="2023-04-04T22:40:58.023" v="1441" actId="20577"/>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4T22:40:58.023" v="1441" actId="20577"/>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modSp mod">
        <pc:chgData name="Chuck Kiefriter" userId="c57348f7-b440-4861-a58f-c89f414ea74a" providerId="ADAL" clId="{C11307D8-F416-4216-B85A-47312E9494DC}" dt="2023-04-03T15:01:38.405" v="654" actId="20577"/>
        <pc:sldMkLst>
          <pc:docMk/>
          <pc:sldMk cId="367428708" sldId="265"/>
        </pc:sldMkLst>
        <pc:spChg chg="mod">
          <ac:chgData name="Chuck Kiefriter" userId="c57348f7-b440-4861-a58f-c89f414ea74a" providerId="ADAL" clId="{C11307D8-F416-4216-B85A-47312E9494DC}" dt="2023-04-03T15:01:38.405" v="654" actId="20577"/>
          <ac:spMkLst>
            <pc:docMk/>
            <pc:sldMk cId="367428708" sldId="265"/>
            <ac:spMk id="3" creationId="{23DFC7E9-54DD-38D7-0B9B-D34948D68CF9}"/>
          </ac:spMkLst>
        </pc:spChg>
      </pc:sldChg>
      <pc:sldChg chg="addSp delSp modSp mod">
        <pc:chgData name="Chuck Kiefriter" userId="c57348f7-b440-4861-a58f-c89f414ea74a" providerId="ADAL" clId="{C11307D8-F416-4216-B85A-47312E9494DC}" dt="2023-04-04T18:57:23.796" v="1425" actId="207"/>
        <pc:sldMkLst>
          <pc:docMk/>
          <pc:sldMk cId="976671966" sldId="278"/>
        </pc:sldMkLst>
        <pc:spChg chg="add mod">
          <ac:chgData name="Chuck Kiefriter" userId="c57348f7-b440-4861-a58f-c89f414ea74a" providerId="ADAL" clId="{C11307D8-F416-4216-B85A-47312E9494DC}" dt="2023-04-03T15:28:39.411" v="808" actId="1038"/>
          <ac:spMkLst>
            <pc:docMk/>
            <pc:sldMk cId="976671966" sldId="278"/>
            <ac:spMk id="3" creationId="{C9DDF84E-4B1D-A8C8-4D2B-5582BF58B0D3}"/>
          </ac:spMkLst>
        </pc:spChg>
        <pc:spChg chg="mod">
          <ac:chgData name="Chuck Kiefriter" userId="c57348f7-b440-4861-a58f-c89f414ea74a" providerId="ADAL" clId="{C11307D8-F416-4216-B85A-47312E9494DC}" dt="2023-04-04T18:57:23.796" v="1425" actId="207"/>
          <ac:spMkLst>
            <pc:docMk/>
            <pc:sldMk cId="976671966" sldId="278"/>
            <ac:spMk id="4" creationId="{C0B26727-0F97-5A73-B4ED-6BE65E07E5DB}"/>
          </ac:spMkLst>
        </pc:spChg>
        <pc:spChg chg="del">
          <ac:chgData name="Chuck Kiefriter" userId="c57348f7-b440-4861-a58f-c89f414ea74a" providerId="ADAL" clId="{C11307D8-F416-4216-B85A-47312E9494DC}" dt="2023-04-03T15:02:16.058" v="665" actId="478"/>
          <ac:spMkLst>
            <pc:docMk/>
            <pc:sldMk cId="976671966" sldId="278"/>
            <ac:spMk id="5" creationId="{983625D7-1156-1D51-0A49-6B0357B75EF4}"/>
          </ac:spMkLst>
        </pc:spChg>
        <pc:spChg chg="mod">
          <ac:chgData name="Chuck Kiefriter" userId="c57348f7-b440-4861-a58f-c89f414ea74a" providerId="ADAL" clId="{C11307D8-F416-4216-B85A-47312E9494DC}" dt="2023-04-03T15:02:10.368" v="664" actId="20577"/>
          <ac:spMkLst>
            <pc:docMk/>
            <pc:sldMk cId="976671966" sldId="278"/>
            <ac:spMk id="6" creationId="{59E906CD-110B-9D01-732C-2F21759B0265}"/>
          </ac:spMkLst>
        </pc:spChg>
        <pc:spChg chg="add mod">
          <ac:chgData name="Chuck Kiefriter" userId="c57348f7-b440-4861-a58f-c89f414ea74a" providerId="ADAL" clId="{C11307D8-F416-4216-B85A-47312E9494DC}" dt="2023-04-03T17:15:25.128" v="1318" actId="1076"/>
          <ac:spMkLst>
            <pc:docMk/>
            <pc:sldMk cId="976671966" sldId="278"/>
            <ac:spMk id="8" creationId="{9FF17257-FCFA-B5FD-1F98-96E3F7F501FF}"/>
          </ac:spMkLst>
        </pc:spChg>
        <pc:spChg chg="del">
          <ac:chgData name="Chuck Kiefriter" userId="c57348f7-b440-4861-a58f-c89f414ea74a" providerId="ADAL" clId="{C11307D8-F416-4216-B85A-47312E9494DC}" dt="2023-04-03T15:02:16.058" v="665" actId="478"/>
          <ac:spMkLst>
            <pc:docMk/>
            <pc:sldMk cId="976671966" sldId="278"/>
            <ac:spMk id="9" creationId="{E3EBAC68-1411-42B9-71E1-6CD3E49066B5}"/>
          </ac:spMkLst>
        </pc:spChg>
      </pc:sldChg>
      <pc:sldChg chg="modSp mod">
        <pc:chgData name="Chuck Kiefriter" userId="c57348f7-b440-4861-a58f-c89f414ea74a" providerId="ADAL" clId="{C11307D8-F416-4216-B85A-47312E9494DC}" dt="2023-04-03T17:20:27.754" v="1333" actId="20577"/>
        <pc:sldMkLst>
          <pc:docMk/>
          <pc:sldMk cId="1155090792" sldId="286"/>
        </pc:sldMkLst>
        <pc:spChg chg="mod">
          <ac:chgData name="Chuck Kiefriter" userId="c57348f7-b440-4861-a58f-c89f414ea74a" providerId="ADAL" clId="{C11307D8-F416-4216-B85A-47312E9494DC}" dt="2023-04-03T17:20:27.754" v="1333" actId="20577"/>
          <ac:spMkLst>
            <pc:docMk/>
            <pc:sldMk cId="1155090792" sldId="286"/>
            <ac:spMk id="3" creationId="{23DFC7E9-54DD-38D7-0B9B-D34948D68CF9}"/>
          </ac:spMkLst>
        </pc:spChg>
      </pc:sldChg>
      <pc:sldChg chg="modSp mod">
        <pc:chgData name="Chuck Kiefriter" userId="c57348f7-b440-4861-a58f-c89f414ea74a" providerId="ADAL" clId="{C11307D8-F416-4216-B85A-47312E9494DC}" dt="2023-04-03T18:49:25.647" v="1381" actId="20577"/>
        <pc:sldMkLst>
          <pc:docMk/>
          <pc:sldMk cId="424094208" sldId="287"/>
        </pc:sldMkLst>
        <pc:spChg chg="mod">
          <ac:chgData name="Chuck Kiefriter" userId="c57348f7-b440-4861-a58f-c89f414ea74a" providerId="ADAL" clId="{C11307D8-F416-4216-B85A-47312E9494DC}" dt="2023-04-03T18:49:25.647" v="1381" actId="20577"/>
          <ac:spMkLst>
            <pc:docMk/>
            <pc:sldMk cId="424094208" sldId="287"/>
            <ac:spMk id="5" creationId="{9DB63145-E59C-9501-8AA5-4E6AC5C0D40F}"/>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4T22:37:32.693" v="1436" actId="107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picChg chg="add mod">
          <ac:chgData name="Chuck Kiefriter" userId="c57348f7-b440-4861-a58f-c89f414ea74a" providerId="ADAL" clId="{C11307D8-F416-4216-B85A-47312E9494DC}" dt="2023-04-04T22:37:32.693" v="1436" actId="1076"/>
          <ac:picMkLst>
            <pc:docMk/>
            <pc:sldMk cId="250210305" sldId="293"/>
            <ac:picMk id="5" creationId="{53DF2F7F-7B17-ADB3-6B4E-639563DF2A2A}"/>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sldChg chg="addSp modSp add mod">
        <pc:chgData name="Chuck Kiefriter" userId="c57348f7-b440-4861-a58f-c89f414ea74a" providerId="ADAL" clId="{C11307D8-F416-4216-B85A-47312E9494DC}" dt="2023-04-03T18:11:13.271" v="1353" actId="6549"/>
        <pc:sldMkLst>
          <pc:docMk/>
          <pc:sldMk cId="1076239930" sldId="296"/>
        </pc:sldMkLst>
        <pc:spChg chg="add mod">
          <ac:chgData name="Chuck Kiefriter" userId="c57348f7-b440-4861-a58f-c89f414ea74a" providerId="ADAL" clId="{C11307D8-F416-4216-B85A-47312E9494DC}" dt="2023-04-03T15:00:52.531" v="644" actId="1076"/>
          <ac:spMkLst>
            <pc:docMk/>
            <pc:sldMk cId="1076239930" sldId="296"/>
            <ac:spMk id="3" creationId="{4147B091-8768-D6A8-FF68-DEC06014D579}"/>
          </ac:spMkLst>
        </pc:spChg>
        <pc:spChg chg="mod">
          <ac:chgData name="Chuck Kiefriter" userId="c57348f7-b440-4861-a58f-c89f414ea74a" providerId="ADAL" clId="{C11307D8-F416-4216-B85A-47312E9494DC}" dt="2023-04-03T15:00:29.665" v="640" actId="1035"/>
          <ac:spMkLst>
            <pc:docMk/>
            <pc:sldMk cId="1076239930" sldId="296"/>
            <ac:spMk id="6" creationId="{DE3DBA5A-FA8E-46C6-1402-E5C7632F4CAD}"/>
          </ac:spMkLst>
        </pc:spChg>
        <pc:spChg chg="mod">
          <ac:chgData name="Chuck Kiefriter" userId="c57348f7-b440-4861-a58f-c89f414ea74a" providerId="ADAL" clId="{C11307D8-F416-4216-B85A-47312E9494DC}" dt="2023-04-03T18:11:13.271" v="1353" actId="6549"/>
          <ac:spMkLst>
            <pc:docMk/>
            <pc:sldMk cId="1076239930" sldId="296"/>
            <ac:spMk id="10" creationId="{EA3D5ED0-1762-C438-DD7C-B32C5582A339}"/>
          </ac:spMkLst>
        </pc:spChg>
      </pc:sldChg>
      <pc:sldChg chg="addSp delSp modSp add mod">
        <pc:chgData name="Chuck Kiefriter" userId="c57348f7-b440-4861-a58f-c89f414ea74a" providerId="ADAL" clId="{C11307D8-F416-4216-B85A-47312E9494DC}" dt="2023-04-04T18:58:19.446" v="1426" actId="207"/>
        <pc:sldMkLst>
          <pc:docMk/>
          <pc:sldMk cId="2586908395" sldId="297"/>
        </pc:sldMkLst>
        <pc:spChg chg="add del">
          <ac:chgData name="Chuck Kiefriter" userId="c57348f7-b440-4861-a58f-c89f414ea74a" providerId="ADAL" clId="{C11307D8-F416-4216-B85A-47312E9494DC}" dt="2023-04-03T15:12:27.009" v="762"/>
          <ac:spMkLst>
            <pc:docMk/>
            <pc:sldMk cId="2586908395" sldId="297"/>
            <ac:spMk id="2" creationId="{3F616592-3C02-0860-84A0-E3BEDB39760F}"/>
          </ac:spMkLst>
        </pc:spChg>
        <pc:spChg chg="mod">
          <ac:chgData name="Chuck Kiefriter" userId="c57348f7-b440-4861-a58f-c89f414ea74a" providerId="ADAL" clId="{C11307D8-F416-4216-B85A-47312E9494DC}" dt="2023-04-04T18:58:19.446" v="1426" actId="207"/>
          <ac:spMkLst>
            <pc:docMk/>
            <pc:sldMk cId="2586908395" sldId="297"/>
            <ac:spMk id="4" creationId="{C0B26727-0F97-5A73-B4ED-6BE65E07E5DB}"/>
          </ac:spMkLst>
        </pc:spChg>
        <pc:spChg chg="add mod">
          <ac:chgData name="Chuck Kiefriter" userId="c57348f7-b440-4861-a58f-c89f414ea74a" providerId="ADAL" clId="{C11307D8-F416-4216-B85A-47312E9494DC}" dt="2023-04-03T15:28:43.603" v="809"/>
          <ac:spMkLst>
            <pc:docMk/>
            <pc:sldMk cId="2586908395" sldId="297"/>
            <ac:spMk id="7" creationId="{E4F67DC1-6682-DCC5-09F9-0D3C65052F99}"/>
          </ac:spMkLst>
        </pc:spChg>
        <pc:picChg chg="add mod">
          <ac:chgData name="Chuck Kiefriter" userId="c57348f7-b440-4861-a58f-c89f414ea74a" providerId="ADAL" clId="{C11307D8-F416-4216-B85A-47312E9494DC}" dt="2023-04-03T15:28:53.796" v="836" actId="1035"/>
          <ac:picMkLst>
            <pc:docMk/>
            <pc:sldMk cId="2586908395" sldId="297"/>
            <ac:picMk id="5" creationId="{A70A8141-972B-8FEE-B70B-882D3DD31F46}"/>
          </ac:picMkLst>
        </pc:picChg>
      </pc:sldChg>
      <pc:sldChg chg="addSp delSp modSp add mod">
        <pc:chgData name="Chuck Kiefriter" userId="c57348f7-b440-4861-a58f-c89f414ea74a" providerId="ADAL" clId="{C11307D8-F416-4216-B85A-47312E9494DC}" dt="2023-04-03T15:29:37.311" v="840" actId="115"/>
        <pc:sldMkLst>
          <pc:docMk/>
          <pc:sldMk cId="1731529612" sldId="298"/>
        </pc:sldMkLst>
        <pc:spChg chg="mod">
          <ac:chgData name="Chuck Kiefriter" userId="c57348f7-b440-4861-a58f-c89f414ea74a" providerId="ADAL" clId="{C11307D8-F416-4216-B85A-47312E9494DC}" dt="2023-04-03T15:29:37.311" v="840" actId="115"/>
          <ac:spMkLst>
            <pc:docMk/>
            <pc:sldMk cId="1731529612" sldId="298"/>
            <ac:spMk id="4" creationId="{C0B26727-0F97-5A73-B4ED-6BE65E07E5DB}"/>
          </ac:spMkLst>
        </pc:spChg>
        <pc:spChg chg="add mod">
          <ac:chgData name="Chuck Kiefriter" userId="c57348f7-b440-4861-a58f-c89f414ea74a" providerId="ADAL" clId="{C11307D8-F416-4216-B85A-47312E9494DC}" dt="2023-04-03T15:28:57.894" v="837"/>
          <ac:spMkLst>
            <pc:docMk/>
            <pc:sldMk cId="1731529612" sldId="298"/>
            <ac:spMk id="7" creationId="{81EDE05F-B22E-686F-2292-BF6CA2A0BD87}"/>
          </ac:spMkLst>
        </pc:spChg>
        <pc:picChg chg="add mod">
          <ac:chgData name="Chuck Kiefriter" userId="c57348f7-b440-4861-a58f-c89f414ea74a" providerId="ADAL" clId="{C11307D8-F416-4216-B85A-47312E9494DC}" dt="2023-04-03T15:29:05.082" v="839" actId="1076"/>
          <ac:picMkLst>
            <pc:docMk/>
            <pc:sldMk cId="1731529612" sldId="298"/>
            <ac:picMk id="3" creationId="{E2697A41-77D9-6BEA-7880-1DBD268ED34C}"/>
          </ac:picMkLst>
        </pc:picChg>
        <pc:picChg chg="del">
          <ac:chgData name="Chuck Kiefriter" userId="c57348f7-b440-4861-a58f-c89f414ea74a" providerId="ADAL" clId="{C11307D8-F416-4216-B85A-47312E9494DC}" dt="2023-04-03T15:22:11.665" v="790" actId="478"/>
          <ac:picMkLst>
            <pc:docMk/>
            <pc:sldMk cId="1731529612" sldId="298"/>
            <ac:picMk id="5" creationId="{A70A8141-972B-8FEE-B70B-882D3DD31F46}"/>
          </ac:picMkLst>
        </pc:picChg>
      </pc:sldChg>
      <pc:sldChg chg="addSp delSp modSp add mod">
        <pc:chgData name="Chuck Kiefriter" userId="c57348f7-b440-4861-a58f-c89f414ea74a" providerId="ADAL" clId="{C11307D8-F416-4216-B85A-47312E9494DC}" dt="2023-04-04T20:45:30.493" v="1433" actId="1076"/>
        <pc:sldMkLst>
          <pc:docMk/>
          <pc:sldMk cId="12263916" sldId="299"/>
        </pc:sldMkLst>
        <pc:spChg chg="add mod">
          <ac:chgData name="Chuck Kiefriter" userId="c57348f7-b440-4861-a58f-c89f414ea74a" providerId="ADAL" clId="{C11307D8-F416-4216-B85A-47312E9494DC}" dt="2023-04-04T20:45:30.493" v="1433" actId="1076"/>
          <ac:spMkLst>
            <pc:docMk/>
            <pc:sldMk cId="12263916" sldId="299"/>
            <ac:spMk id="2" creationId="{05E39B88-6490-5C54-C767-A0E91A8F373F}"/>
          </ac:spMkLst>
        </pc:spChg>
        <pc:spChg chg="mod">
          <ac:chgData name="Chuck Kiefriter" userId="c57348f7-b440-4861-a58f-c89f414ea74a" providerId="ADAL" clId="{C11307D8-F416-4216-B85A-47312E9494DC}" dt="2023-04-04T19:00:59.565" v="1427" actId="6549"/>
          <ac:spMkLst>
            <pc:docMk/>
            <pc:sldMk cId="12263916" sldId="299"/>
            <ac:spMk id="4" creationId="{C0B26727-0F97-5A73-B4ED-6BE65E07E5DB}"/>
          </ac:spMkLst>
        </pc:spChg>
        <pc:spChg chg="mod">
          <ac:chgData name="Chuck Kiefriter" userId="c57348f7-b440-4861-a58f-c89f414ea74a" providerId="ADAL" clId="{C11307D8-F416-4216-B85A-47312E9494DC}" dt="2023-04-03T15:33:43.577" v="892" actId="14100"/>
          <ac:spMkLst>
            <pc:docMk/>
            <pc:sldMk cId="12263916" sldId="299"/>
            <ac:spMk id="6" creationId="{59E906CD-110B-9D01-732C-2F21759B0265}"/>
          </ac:spMkLst>
        </pc:spChg>
        <pc:spChg chg="del">
          <ac:chgData name="Chuck Kiefriter" userId="c57348f7-b440-4861-a58f-c89f414ea74a" providerId="ADAL" clId="{C11307D8-F416-4216-B85A-47312E9494DC}" dt="2023-04-03T15:33:49.188" v="894" actId="478"/>
          <ac:spMkLst>
            <pc:docMk/>
            <pc:sldMk cId="12263916" sldId="299"/>
            <ac:spMk id="7" creationId="{81EDE05F-B22E-686F-2292-BF6CA2A0BD87}"/>
          </ac:spMkLst>
        </pc:spChg>
        <pc:picChg chg="del">
          <ac:chgData name="Chuck Kiefriter" userId="c57348f7-b440-4861-a58f-c89f414ea74a" providerId="ADAL" clId="{C11307D8-F416-4216-B85A-47312E9494DC}" dt="2023-04-03T15:33:46.266" v="893" actId="478"/>
          <ac:picMkLst>
            <pc:docMk/>
            <pc:sldMk cId="12263916" sldId="299"/>
            <ac:picMk id="3" creationId="{E2697A41-77D9-6BEA-7880-1DBD268ED34C}"/>
          </ac:picMkLst>
        </pc:picChg>
      </pc:sldChg>
      <pc:sldChg chg="addSp modSp add mod">
        <pc:chgData name="Chuck Kiefriter" userId="c57348f7-b440-4861-a58f-c89f414ea74a" providerId="ADAL" clId="{C11307D8-F416-4216-B85A-47312E9494DC}" dt="2023-04-03T17:15:51.867" v="1320" actId="1076"/>
        <pc:sldMkLst>
          <pc:docMk/>
          <pc:sldMk cId="2285577035" sldId="300"/>
        </pc:sldMkLst>
        <pc:spChg chg="add mod">
          <ac:chgData name="Chuck Kiefriter" userId="c57348f7-b440-4861-a58f-c89f414ea74a" providerId="ADAL" clId="{C11307D8-F416-4216-B85A-47312E9494DC}" dt="2023-04-03T17:15:51.867" v="1320" actId="1076"/>
          <ac:spMkLst>
            <pc:docMk/>
            <pc:sldMk cId="2285577035" sldId="300"/>
            <ac:spMk id="2" creationId="{2292BC77-EAED-98AF-CC12-6B2F561FA457}"/>
          </ac:spMkLst>
        </pc:spChg>
        <pc:spChg chg="mod">
          <ac:chgData name="Chuck Kiefriter" userId="c57348f7-b440-4861-a58f-c89f414ea74a" providerId="ADAL" clId="{C11307D8-F416-4216-B85A-47312E9494DC}" dt="2023-04-03T15:54:36.687" v="1219" actId="20577"/>
          <ac:spMkLst>
            <pc:docMk/>
            <pc:sldMk cId="2285577035" sldId="300"/>
            <ac:spMk id="4" creationId="{C0B26727-0F97-5A73-B4ED-6BE65E07E5DB}"/>
          </ac:spMkLst>
        </pc:spChg>
      </pc:sldChg>
      <pc:sldChg chg="modSp add mod">
        <pc:chgData name="Chuck Kiefriter" userId="c57348f7-b440-4861-a58f-c89f414ea74a" providerId="ADAL" clId="{C11307D8-F416-4216-B85A-47312E9494DC}" dt="2023-04-03T15:57:12.701" v="1314" actId="2711"/>
        <pc:sldMkLst>
          <pc:docMk/>
          <pc:sldMk cId="3976039359" sldId="301"/>
        </pc:sldMkLst>
        <pc:spChg chg="mod">
          <ac:chgData name="Chuck Kiefriter" userId="c57348f7-b440-4861-a58f-c89f414ea74a" providerId="ADAL" clId="{C11307D8-F416-4216-B85A-47312E9494DC}" dt="2023-04-03T15:57:12.701" v="1314" actId="2711"/>
          <ac:spMkLst>
            <pc:docMk/>
            <pc:sldMk cId="3976039359" sldId="301"/>
            <ac:spMk id="4" creationId="{C0B26727-0F97-5A73-B4ED-6BE65E07E5DB}"/>
          </ac:spMkLst>
        </pc:spChg>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pChg chg="add del">
          <ac:chgData name="Chuck Kiefriter" userId="c57348f7-b440-4861-a58f-c89f414ea74a" providerId="ADAL" clId="{C11307D8-F416-4216-B85A-47312E9494DC}" dt="2023-04-03T18:20:13.989" v="1365"/>
          <ac:spMkLst>
            <pc:docMk/>
            <pc:sldMk cId="3551399501" sldId="303"/>
            <ac:spMk id="2" creationId="{E2153FEC-75DF-CAC0-FEA3-C66E491898A2}"/>
          </ac:spMkLst>
        </pc:spChg>
        <pc:spChg chg="mod">
          <ac:chgData name="Chuck Kiefriter" userId="c57348f7-b440-4861-a58f-c89f414ea74a" providerId="ADAL" clId="{C11307D8-F416-4216-B85A-47312E9494DC}" dt="2023-04-03T18:58:14.568" v="1424" actId="20577"/>
          <ac:spMkLst>
            <pc:docMk/>
            <pc:sldMk cId="3551399501" sldId="303"/>
            <ac:spMk id="4" creationId="{C0B26727-0F97-5A73-B4ED-6BE65E07E5DB}"/>
          </ac:spMkLst>
        </pc:spChg>
        <pc:spChg chg="add mod">
          <ac:chgData name="Chuck Kiefriter" userId="c57348f7-b440-4861-a58f-c89f414ea74a" providerId="ADAL" clId="{C11307D8-F416-4216-B85A-47312E9494DC}" dt="2023-04-03T18:46:22.450" v="1378" actId="1076"/>
          <ac:spMkLst>
            <pc:docMk/>
            <pc:sldMk cId="3551399501" sldId="303"/>
            <ac:spMk id="5" creationId="{20F6CBEF-9110-814A-F1E8-8EDD591B1904}"/>
          </ac:spMkLst>
        </pc:spChg>
        <pc:spChg chg="mod">
          <ac:chgData name="Chuck Kiefriter" userId="c57348f7-b440-4861-a58f-c89f414ea74a" providerId="ADAL" clId="{C11307D8-F416-4216-B85A-47312E9494DC}" dt="2023-04-03T17:21:43.237" v="1352" actId="20577"/>
          <ac:spMkLst>
            <pc:docMk/>
            <pc:sldMk cId="3551399501" sldId="303"/>
            <ac:spMk id="6" creationId="{59E906CD-110B-9D01-732C-2F21759B0265}"/>
          </ac:spMkLst>
        </pc:spChg>
      </pc:sldChg>
      <pc:sldChg chg="addSp delSp modSp add mod">
        <pc:chgData name="Chuck Kiefriter" userId="c57348f7-b440-4861-a58f-c89f414ea74a" providerId="ADAL" clId="{C11307D8-F416-4216-B85A-47312E9494DC}" dt="2023-04-05T01:39:50.392" v="1445" actId="1076"/>
        <pc:sldMkLst>
          <pc:docMk/>
          <pc:sldMk cId="3119538790" sldId="304"/>
        </pc:sldMkLst>
        <pc:spChg chg="del">
          <ac:chgData name="Chuck Kiefriter" userId="c57348f7-b440-4861-a58f-c89f414ea74a" providerId="ADAL" clId="{C11307D8-F416-4216-B85A-47312E9494DC}" dt="2023-04-05T01:39:47.689" v="1443" actId="478"/>
          <ac:spMkLst>
            <pc:docMk/>
            <pc:sldMk cId="3119538790" sldId="304"/>
            <ac:spMk id="4" creationId="{C0B26727-0F97-5A73-B4ED-6BE65E07E5DB}"/>
          </ac:spMkLst>
        </pc:spChg>
        <pc:picChg chg="add mod">
          <ac:chgData name="Chuck Kiefriter" userId="c57348f7-b440-4861-a58f-c89f414ea74a" providerId="ADAL" clId="{C11307D8-F416-4216-B85A-47312E9494DC}" dt="2023-04-05T01:39:50.392" v="1445" actId="1076"/>
          <ac:picMkLst>
            <pc:docMk/>
            <pc:sldMk cId="3119538790" sldId="304"/>
            <ac:picMk id="5" creationId="{6A37CBD8-6224-F786-CA2E-BFD9FDE0E68A}"/>
          </ac:picMkLst>
        </pc:picChg>
      </pc:sldChg>
    </pc:docChg>
  </pc:docChgLst>
  <pc:docChgLst>
    <pc:chgData name="Chuck Kiefriter" userId="a996b49251c4dfd2" providerId="LiveId" clId="{5C1283CD-C698-4BA7-804F-7ACE9359C12B}"/>
    <pc:docChg chg="modSld">
      <pc:chgData name="Chuck Kiefriter" userId="a996b49251c4dfd2" providerId="LiveId" clId="{5C1283CD-C698-4BA7-804F-7ACE9359C12B}" dt="2024-11-08T00:51:31.842" v="23" actId="6549"/>
      <pc:docMkLst>
        <pc:docMk/>
      </pc:docMkLst>
      <pc:sldChg chg="modSp mod">
        <pc:chgData name="Chuck Kiefriter" userId="a996b49251c4dfd2" providerId="LiveId" clId="{5C1283CD-C698-4BA7-804F-7ACE9359C12B}" dt="2024-11-08T00:51:31.842" v="23" actId="6549"/>
        <pc:sldMkLst>
          <pc:docMk/>
          <pc:sldMk cId="3194223319" sldId="263"/>
        </pc:sldMkLst>
        <pc:spChg chg="mod">
          <ac:chgData name="Chuck Kiefriter" userId="a996b49251c4dfd2" providerId="LiveId" clId="{5C1283CD-C698-4BA7-804F-7ACE9359C12B}" dt="2024-11-08T00:51:31.842" v="23" actId="6549"/>
          <ac:spMkLst>
            <pc:docMk/>
            <pc:sldMk cId="3194223319" sldId="263"/>
            <ac:spMk id="3" creationId="{23DFC7E9-54DD-38D7-0B9B-D34948D68CF9}"/>
          </ac:spMkLst>
        </pc:sp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docChgLst>
    <pc:chgData name="Chuck Kiefriter" userId="c57348f7-b440-4861-a58f-c89f414ea74a" providerId="ADAL" clId="{37C172F0-1901-4A15-8AEE-DBE5FBC11EEA}"/>
    <pc:docChg chg="custSel addSld delSld modSld">
      <pc:chgData name="Chuck Kiefriter" userId="c57348f7-b440-4861-a58f-c89f414ea74a" providerId="ADAL" clId="{37C172F0-1901-4A15-8AEE-DBE5FBC11EEA}" dt="2023-04-10T02:11:52.167" v="297" actId="47"/>
      <pc:docMkLst>
        <pc:docMk/>
      </pc:docMkLst>
      <pc:sldChg chg="addSp modSp mod">
        <pc:chgData name="Chuck Kiefriter" userId="c57348f7-b440-4861-a58f-c89f414ea74a" providerId="ADAL" clId="{37C172F0-1901-4A15-8AEE-DBE5FBC11EEA}" dt="2023-04-10T00:42:06.119" v="88" actId="1076"/>
        <pc:sldMkLst>
          <pc:docMk/>
          <pc:sldMk cId="3995279466" sldId="256"/>
        </pc:sldMkLst>
        <pc:spChg chg="add mod">
          <ac:chgData name="Chuck Kiefriter" userId="c57348f7-b440-4861-a58f-c89f414ea74a" providerId="ADAL" clId="{37C172F0-1901-4A15-8AEE-DBE5FBC11EEA}" dt="2023-04-10T00:42:06.119" v="88" actId="1076"/>
          <ac:spMkLst>
            <pc:docMk/>
            <pc:sldMk cId="3995279466" sldId="256"/>
            <ac:spMk id="3" creationId="{DD252ECF-C9B8-DD5B-76E7-63376D0A791A}"/>
          </ac:spMkLst>
        </pc:spChg>
      </pc:sldChg>
      <pc:sldChg chg="modSp mod">
        <pc:chgData name="Chuck Kiefriter" userId="c57348f7-b440-4861-a58f-c89f414ea74a" providerId="ADAL" clId="{37C172F0-1901-4A15-8AEE-DBE5FBC11EEA}" dt="2023-04-09T23:08:49.053" v="20" actId="20577"/>
        <pc:sldMkLst>
          <pc:docMk/>
          <pc:sldMk cId="367428708" sldId="265"/>
        </pc:sldMkLst>
        <pc:spChg chg="mod">
          <ac:chgData name="Chuck Kiefriter" userId="c57348f7-b440-4861-a58f-c89f414ea74a" providerId="ADAL" clId="{37C172F0-1901-4A15-8AEE-DBE5FBC11EEA}" dt="2023-04-09T23:08:49.053" v="20" actId="20577"/>
          <ac:spMkLst>
            <pc:docMk/>
            <pc:sldMk cId="367428708" sldId="265"/>
            <ac:spMk id="3" creationId="{23DFC7E9-54DD-38D7-0B9B-D34948D68CF9}"/>
          </ac:spMkLst>
        </pc:spChg>
      </pc:sldChg>
      <pc:sldChg chg="addSp delSp modSp mod">
        <pc:chgData name="Chuck Kiefriter" userId="c57348f7-b440-4861-a58f-c89f414ea74a" providerId="ADAL" clId="{37C172F0-1901-4A15-8AEE-DBE5FBC11EEA}" dt="2023-04-10T02:11:18.224" v="296" actId="1076"/>
        <pc:sldMkLst>
          <pc:docMk/>
          <pc:sldMk cId="976671966" sldId="278"/>
        </pc:sldMkLst>
        <pc:spChg chg="del">
          <ac:chgData name="Chuck Kiefriter" userId="c57348f7-b440-4861-a58f-c89f414ea74a" providerId="ADAL" clId="{37C172F0-1901-4A15-8AEE-DBE5FBC11EEA}" dt="2023-04-10T02:04:26.686" v="289" actId="478"/>
          <ac:spMkLst>
            <pc:docMk/>
            <pc:sldMk cId="976671966" sldId="278"/>
            <ac:spMk id="3" creationId="{C9DDF84E-4B1D-A8C8-4D2B-5582BF58B0D3}"/>
          </ac:spMkLst>
        </pc:spChg>
        <pc:spChg chg="mod">
          <ac:chgData name="Chuck Kiefriter" userId="c57348f7-b440-4861-a58f-c89f414ea74a" providerId="ADAL" clId="{37C172F0-1901-4A15-8AEE-DBE5FBC11EEA}" dt="2023-04-10T02:03:56.392" v="288" actId="20577"/>
          <ac:spMkLst>
            <pc:docMk/>
            <pc:sldMk cId="976671966" sldId="278"/>
            <ac:spMk id="4" creationId="{C0B26727-0F97-5A73-B4ED-6BE65E07E5DB}"/>
          </ac:spMkLst>
        </pc:spChg>
        <pc:spChg chg="add mod">
          <ac:chgData name="Chuck Kiefriter" userId="c57348f7-b440-4861-a58f-c89f414ea74a" providerId="ADAL" clId="{37C172F0-1901-4A15-8AEE-DBE5FBC11EEA}" dt="2023-04-10T02:11:18.224" v="296" actId="1076"/>
          <ac:spMkLst>
            <pc:docMk/>
            <pc:sldMk cId="976671966" sldId="278"/>
            <ac:spMk id="5" creationId="{E02F880F-596D-E8C8-3BC5-4BF37CB9766A}"/>
          </ac:spMkLst>
        </pc:spChg>
        <pc:spChg chg="mod">
          <ac:chgData name="Chuck Kiefriter" userId="c57348f7-b440-4861-a58f-c89f414ea74a" providerId="ADAL" clId="{37C172F0-1901-4A15-8AEE-DBE5FBC11EEA}" dt="2023-04-09T23:09:22.343" v="43" actId="20577"/>
          <ac:spMkLst>
            <pc:docMk/>
            <pc:sldMk cId="976671966" sldId="278"/>
            <ac:spMk id="6" creationId="{59E906CD-110B-9D01-732C-2F21759B0265}"/>
          </ac:spMkLst>
        </pc:spChg>
        <pc:spChg chg="del">
          <ac:chgData name="Chuck Kiefriter" userId="c57348f7-b440-4861-a58f-c89f414ea74a" providerId="ADAL" clId="{37C172F0-1901-4A15-8AEE-DBE5FBC11EEA}" dt="2023-04-10T02:04:26.686" v="289" actId="478"/>
          <ac:spMkLst>
            <pc:docMk/>
            <pc:sldMk cId="976671966" sldId="278"/>
            <ac:spMk id="8" creationId="{9FF17257-FCFA-B5FD-1F98-96E3F7F501FF}"/>
          </ac:spMkLst>
        </pc:spChg>
        <pc:spChg chg="add mod">
          <ac:chgData name="Chuck Kiefriter" userId="c57348f7-b440-4861-a58f-c89f414ea74a" providerId="ADAL" clId="{37C172F0-1901-4A15-8AEE-DBE5FBC11EEA}" dt="2023-04-10T02:11:14.584" v="295" actId="1076"/>
          <ac:spMkLst>
            <pc:docMk/>
            <pc:sldMk cId="976671966" sldId="278"/>
            <ac:spMk id="9" creationId="{D8ED01CA-E2C9-9C50-2171-6DCDEF6B19E1}"/>
          </ac:spMkLst>
        </pc:spChg>
      </pc:sldChg>
      <pc:sldChg chg="del">
        <pc:chgData name="Chuck Kiefriter" userId="c57348f7-b440-4861-a58f-c89f414ea74a" providerId="ADAL" clId="{37C172F0-1901-4A15-8AEE-DBE5FBC11EEA}" dt="2023-04-10T02:11:52.167" v="297" actId="47"/>
        <pc:sldMkLst>
          <pc:docMk/>
          <pc:sldMk cId="1155090792" sldId="286"/>
        </pc:sldMkLst>
      </pc:sldChg>
      <pc:sldChg chg="del">
        <pc:chgData name="Chuck Kiefriter" userId="c57348f7-b440-4861-a58f-c89f414ea74a" providerId="ADAL" clId="{37C172F0-1901-4A15-8AEE-DBE5FBC11EEA}" dt="2023-04-10T02:11:52.167" v="297" actId="47"/>
        <pc:sldMkLst>
          <pc:docMk/>
          <pc:sldMk cId="424094208" sldId="287"/>
        </pc:sldMkLst>
      </pc:sldChg>
      <pc:sldChg chg="del">
        <pc:chgData name="Chuck Kiefriter" userId="c57348f7-b440-4861-a58f-c89f414ea74a" providerId="ADAL" clId="{37C172F0-1901-4A15-8AEE-DBE5FBC11EEA}" dt="2023-04-09T23:07:38.072" v="0" actId="47"/>
        <pc:sldMkLst>
          <pc:docMk/>
          <pc:sldMk cId="250210305" sldId="293"/>
        </pc:sldMkLst>
      </pc:sldChg>
      <pc:sldChg chg="del">
        <pc:chgData name="Chuck Kiefriter" userId="c57348f7-b440-4861-a58f-c89f414ea74a" providerId="ADAL" clId="{37C172F0-1901-4A15-8AEE-DBE5FBC11EEA}" dt="2023-04-09T23:07:38.072" v="0" actId="47"/>
        <pc:sldMkLst>
          <pc:docMk/>
          <pc:sldMk cId="2393746750" sldId="294"/>
        </pc:sldMkLst>
      </pc:sldChg>
      <pc:sldChg chg="del">
        <pc:chgData name="Chuck Kiefriter" userId="c57348f7-b440-4861-a58f-c89f414ea74a" providerId="ADAL" clId="{37C172F0-1901-4A15-8AEE-DBE5FBC11EEA}" dt="2023-04-09T23:07:38.072" v="0" actId="47"/>
        <pc:sldMkLst>
          <pc:docMk/>
          <pc:sldMk cId="3934503907" sldId="295"/>
        </pc:sldMkLst>
      </pc:sldChg>
      <pc:sldChg chg="del">
        <pc:chgData name="Chuck Kiefriter" userId="c57348f7-b440-4861-a58f-c89f414ea74a" providerId="ADAL" clId="{37C172F0-1901-4A15-8AEE-DBE5FBC11EEA}" dt="2023-04-09T23:07:38.072" v="0" actId="47"/>
        <pc:sldMkLst>
          <pc:docMk/>
          <pc:sldMk cId="1076239930" sldId="296"/>
        </pc:sldMkLst>
      </pc:sldChg>
      <pc:sldChg chg="del">
        <pc:chgData name="Chuck Kiefriter" userId="c57348f7-b440-4861-a58f-c89f414ea74a" providerId="ADAL" clId="{37C172F0-1901-4A15-8AEE-DBE5FBC11EEA}" dt="2023-04-09T23:09:08.347" v="21" actId="47"/>
        <pc:sldMkLst>
          <pc:docMk/>
          <pc:sldMk cId="2586908395" sldId="297"/>
        </pc:sldMkLst>
      </pc:sldChg>
      <pc:sldChg chg="del">
        <pc:chgData name="Chuck Kiefriter" userId="c57348f7-b440-4861-a58f-c89f414ea74a" providerId="ADAL" clId="{37C172F0-1901-4A15-8AEE-DBE5FBC11EEA}" dt="2023-04-09T23:09:08.347" v="21" actId="47"/>
        <pc:sldMkLst>
          <pc:docMk/>
          <pc:sldMk cId="1731529612" sldId="298"/>
        </pc:sldMkLst>
      </pc:sldChg>
      <pc:sldChg chg="del">
        <pc:chgData name="Chuck Kiefriter" userId="c57348f7-b440-4861-a58f-c89f414ea74a" providerId="ADAL" clId="{37C172F0-1901-4A15-8AEE-DBE5FBC11EEA}" dt="2023-04-09T23:09:08.347" v="21" actId="47"/>
        <pc:sldMkLst>
          <pc:docMk/>
          <pc:sldMk cId="12263916" sldId="299"/>
        </pc:sldMkLst>
      </pc:sldChg>
      <pc:sldChg chg="del">
        <pc:chgData name="Chuck Kiefriter" userId="c57348f7-b440-4861-a58f-c89f414ea74a" providerId="ADAL" clId="{37C172F0-1901-4A15-8AEE-DBE5FBC11EEA}" dt="2023-04-09T23:09:08.347" v="21" actId="47"/>
        <pc:sldMkLst>
          <pc:docMk/>
          <pc:sldMk cId="2285577035" sldId="300"/>
        </pc:sldMkLst>
      </pc:sldChg>
      <pc:sldChg chg="del">
        <pc:chgData name="Chuck Kiefriter" userId="c57348f7-b440-4861-a58f-c89f414ea74a" providerId="ADAL" clId="{37C172F0-1901-4A15-8AEE-DBE5FBC11EEA}" dt="2023-04-09T23:09:08.347" v="21" actId="47"/>
        <pc:sldMkLst>
          <pc:docMk/>
          <pc:sldMk cId="3976039359" sldId="301"/>
        </pc:sldMkLst>
      </pc:sldChg>
      <pc:sldChg chg="del">
        <pc:chgData name="Chuck Kiefriter" userId="c57348f7-b440-4861-a58f-c89f414ea74a" providerId="ADAL" clId="{37C172F0-1901-4A15-8AEE-DBE5FBC11EEA}" dt="2023-04-10T02:11:52.167" v="297" actId="47"/>
        <pc:sldMkLst>
          <pc:docMk/>
          <pc:sldMk cId="4183596226" sldId="302"/>
        </pc:sldMkLst>
      </pc:sldChg>
      <pc:sldChg chg="del">
        <pc:chgData name="Chuck Kiefriter" userId="c57348f7-b440-4861-a58f-c89f414ea74a" providerId="ADAL" clId="{37C172F0-1901-4A15-8AEE-DBE5FBC11EEA}" dt="2023-04-10T02:11:52.167" v="297" actId="47"/>
        <pc:sldMkLst>
          <pc:docMk/>
          <pc:sldMk cId="3551399501" sldId="303"/>
        </pc:sldMkLst>
      </pc:sldChg>
      <pc:sldChg chg="modSp add mod">
        <pc:chgData name="Chuck Kiefriter" userId="c57348f7-b440-4861-a58f-c89f414ea74a" providerId="ADAL" clId="{37C172F0-1901-4A15-8AEE-DBE5FBC11EEA}" dt="2023-04-10T00:39:43.016" v="84" actId="20577"/>
        <pc:sldMkLst>
          <pc:docMk/>
          <pc:sldMk cId="2913392952" sldId="304"/>
        </pc:sldMkLst>
        <pc:spChg chg="mod">
          <ac:chgData name="Chuck Kiefriter" userId="c57348f7-b440-4861-a58f-c89f414ea74a" providerId="ADAL" clId="{37C172F0-1901-4A15-8AEE-DBE5FBC11EEA}" dt="2023-04-10T00:39:43.016" v="84" actId="20577"/>
          <ac:spMkLst>
            <pc:docMk/>
            <pc:sldMk cId="2913392952" sldId="304"/>
            <ac:spMk id="6" creationId="{DE3DBA5A-FA8E-46C6-1402-E5C7632F4CAD}"/>
          </ac:spMkLst>
        </pc:spChg>
        <pc:spChg chg="mod">
          <ac:chgData name="Chuck Kiefriter" userId="c57348f7-b440-4861-a58f-c89f414ea74a" providerId="ADAL" clId="{37C172F0-1901-4A15-8AEE-DBE5FBC11EEA}" dt="2023-04-10T00:39:22.557" v="56" actId="6549"/>
          <ac:spMkLst>
            <pc:docMk/>
            <pc:sldMk cId="2913392952" sldId="304"/>
            <ac:spMk id="10" creationId="{EA3D5ED0-1762-C438-DD7C-B32C5582A339}"/>
          </ac:spMkLst>
        </pc:spChg>
      </pc:sldChg>
      <pc:sldChg chg="del">
        <pc:chgData name="Chuck Kiefriter" userId="c57348f7-b440-4861-a58f-c89f414ea74a" providerId="ADAL" clId="{37C172F0-1901-4A15-8AEE-DBE5FBC11EEA}" dt="2023-04-09T23:09:08.347" v="21" actId="47"/>
        <pc:sldMkLst>
          <pc:docMk/>
          <pc:sldMk cId="3119538790" sldId="304"/>
        </pc:sldMkLst>
      </pc:sldChg>
      <pc:sldChg chg="addSp delSp modSp add del mod setBg">
        <pc:chgData name="Chuck Kiefriter" userId="c57348f7-b440-4861-a58f-c89f414ea74a" providerId="ADAL" clId="{37C172F0-1901-4A15-8AEE-DBE5FBC11EEA}" dt="2023-04-10T00:46:27.928" v="101" actId="47"/>
        <pc:sldMkLst>
          <pc:docMk/>
          <pc:sldMk cId="575842857" sldId="305"/>
        </pc:sldMkLst>
        <pc:spChg chg="del mod">
          <ac:chgData name="Chuck Kiefriter" userId="c57348f7-b440-4861-a58f-c89f414ea74a" providerId="ADAL" clId="{37C172F0-1901-4A15-8AEE-DBE5FBC11EEA}" dt="2023-04-10T00:46:02.136" v="96" actId="478"/>
          <ac:spMkLst>
            <pc:docMk/>
            <pc:sldMk cId="575842857" sldId="305"/>
            <ac:spMk id="6" creationId="{DE3DBA5A-FA8E-46C6-1402-E5C7632F4CAD}"/>
          </ac:spMkLst>
        </pc:spChg>
        <pc:spChg chg="del">
          <ac:chgData name="Chuck Kiefriter" userId="c57348f7-b440-4861-a58f-c89f414ea74a" providerId="ADAL" clId="{37C172F0-1901-4A15-8AEE-DBE5FBC11EEA}" dt="2023-04-10T00:45:44.742" v="90" actId="478"/>
          <ac:spMkLst>
            <pc:docMk/>
            <pc:sldMk cId="575842857" sldId="305"/>
            <ac:spMk id="10" creationId="{EA3D5ED0-1762-C438-DD7C-B32C5582A339}"/>
          </ac:spMkLst>
        </pc:spChg>
        <pc:spChg chg="add">
          <ac:chgData name="Chuck Kiefriter" userId="c57348f7-b440-4861-a58f-c89f414ea74a" providerId="ADAL" clId="{37C172F0-1901-4A15-8AEE-DBE5FBC11EEA}" dt="2023-04-10T00:45:49.431" v="92" actId="26606"/>
          <ac:spMkLst>
            <pc:docMk/>
            <pc:sldMk cId="575842857" sldId="305"/>
            <ac:spMk id="11" creationId="{D4771268-CB57-404A-9271-370EB28F6090}"/>
          </ac:spMkLst>
        </pc:spChg>
        <pc:picChg chg="add mod">
          <ac:chgData name="Chuck Kiefriter" userId="c57348f7-b440-4861-a58f-c89f414ea74a" providerId="ADAL" clId="{37C172F0-1901-4A15-8AEE-DBE5FBC11EEA}" dt="2023-04-10T00:45:52.906" v="94" actId="962"/>
          <ac:picMkLst>
            <pc:docMk/>
            <pc:sldMk cId="575842857" sldId="305"/>
            <ac:picMk id="3" creationId="{C2594DBB-0108-803D-E631-93E238B7AB54}"/>
          </ac:picMkLst>
        </pc:picChg>
      </pc:sldChg>
      <pc:sldChg chg="addSp delSp modSp add mod">
        <pc:chgData name="Chuck Kiefriter" userId="c57348f7-b440-4861-a58f-c89f414ea74a" providerId="ADAL" clId="{37C172F0-1901-4A15-8AEE-DBE5FBC11EEA}" dt="2023-04-10T00:46:25.394" v="100" actId="1076"/>
        <pc:sldMkLst>
          <pc:docMk/>
          <pc:sldMk cId="1634137707" sldId="306"/>
        </pc:sldMkLst>
        <pc:spChg chg="del">
          <ac:chgData name="Chuck Kiefriter" userId="c57348f7-b440-4861-a58f-c89f414ea74a" providerId="ADAL" clId="{37C172F0-1901-4A15-8AEE-DBE5FBC11EEA}" dt="2023-04-10T00:46:18.903" v="98" actId="478"/>
          <ac:spMkLst>
            <pc:docMk/>
            <pc:sldMk cId="1634137707" sldId="306"/>
            <ac:spMk id="10" creationId="{EA3D5ED0-1762-C438-DD7C-B32C5582A339}"/>
          </ac:spMkLst>
        </pc:spChg>
        <pc:picChg chg="add mod">
          <ac:chgData name="Chuck Kiefriter" userId="c57348f7-b440-4861-a58f-c89f414ea74a" providerId="ADAL" clId="{37C172F0-1901-4A15-8AEE-DBE5FBC11EEA}" dt="2023-04-10T00:46:25.394" v="100" actId="1076"/>
          <ac:picMkLst>
            <pc:docMk/>
            <pc:sldMk cId="1634137707" sldId="306"/>
            <ac:picMk id="2" creationId="{EF7A8530-818B-A921-1AEC-335DFC8434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11/7/2024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11/7/2024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kiefriter1/Java-Code-Examples/blob/main/src/debugging/DebuggingExample.java"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kiefriter1/Java-Code-Examples/tree/main/src/UnitTesting" TargetMode="External"/><Relationship Id="rId2" Type="http://schemas.openxmlformats.org/officeDocument/2006/relationships/hyperlink" Target="https://junit.org/junit5/docs/current/user-guide/#overview"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303159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6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Debugging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a:solidFill>
                  <a:prstClr val="white">
                    <a:lumMod val="75000"/>
                  </a:prstClr>
                </a:solidFill>
                <a:latin typeface="Open Sans" panose="020B0606030504020204" pitchFamily="34" charset="0"/>
              </a:rPr>
              <a:t>Unit Testing / Mocking</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Debugging</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Debugging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668651"/>
            <a:ext cx="11671510" cy="4708981"/>
          </a:xfrm>
          <a:prstGeom prst="rect">
            <a:avLst/>
          </a:prstGeom>
          <a:noFill/>
        </p:spPr>
        <p:txBody>
          <a:bodyPr wrap="square">
            <a:spAutoFit/>
          </a:bodyPr>
          <a:lstStyle/>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Debugging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can be described as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diagnosing problems in code:  finding what is causing a problem, and fixing those problems!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bug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a program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something that causes the program to fail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do what it is designed to do.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term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debugging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comes from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taking bugs out of code, literally removing the bugs from a program.</a:t>
            </a:r>
          </a:p>
          <a:p>
            <a:endPar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term debug is anecdotally attributed  to U.S. Navy Rear Admiral Grace Hopper. The story is told that in 1945, she coined the term debug when she and her colleagues found a problem in Mark II computer, when they opened up the machine, they found and removed an actual moth.   Although the term bug had been used  since the 19th century to describe a mechanical malfunction, Grace Hopper was actually the first to use bug to talk about a computer problem, and to talk about debugging a computer.</a:t>
            </a:r>
          </a:p>
        </p:txBody>
      </p:sp>
      <p:sp>
        <p:nvSpPr>
          <p:cNvPr id="3" name="TextBox 2">
            <a:extLst>
              <a:ext uri="{FF2B5EF4-FFF2-40B4-BE49-F238E27FC236}">
                <a16:creationId xmlns:a16="http://schemas.microsoft.com/office/drawing/2014/main" id="{DD252ECF-C9B8-DD5B-76E7-63376D0A791A}"/>
              </a:ext>
            </a:extLst>
          </p:cNvPr>
          <p:cNvSpPr txBox="1"/>
          <p:nvPr/>
        </p:nvSpPr>
        <p:spPr>
          <a:xfrm>
            <a:off x="2058046" y="6134315"/>
            <a:ext cx="9829800" cy="369332"/>
          </a:xfrm>
          <a:prstGeom prst="rect">
            <a:avLst/>
          </a:prstGeom>
          <a:noFill/>
        </p:spPr>
        <p:txBody>
          <a:bodyPr wrap="square">
            <a:spAutoFit/>
          </a:bodyPr>
          <a:lstStyle/>
          <a:p>
            <a:r>
              <a:rPr lang="en-US" dirty="0">
                <a:hlinkClick r:id="rId2"/>
              </a:rPr>
              <a:t>https://github.com/ckiefriter1/Java-Code-Examples/blob/main/src/debugging/DebuggingExample.java</a:t>
            </a:r>
            <a:endParaRPr lang="en-US"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Debuggers like in Eclipse</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668651"/>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Important vocabulary:</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debugger: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computer program that helps find and correct errors in other computer programs.</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breakpoint: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signal that informs the debugger to temporarily suspend execution of the program at a certain point in the code.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Integrated Development Environments (IDE) like Eclipse provide debuggers.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following instructions will aid in the use of the Eclipse IDE debugger:</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define one or more breakpoints in your source code where you suspect the problem is happening.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To set a breakpoint, right-click in the left margin when editing your code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Eclipse IDE, and select Toggle Breakpoint.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run your Java code in debug-mode within the Eclipse IDE, choose:</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Run --&gt;  Debug As --&gt; Java Application</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Debug Perspective offers new views to allow better troubleshooting, including Debug View, Breakpoints View, Variables View, Expressions View, and more.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Definitely switch to the perspective to the Debug Perspective to take advantage of these different views.</a:t>
            </a:r>
          </a:p>
        </p:txBody>
      </p:sp>
    </p:spTree>
    <p:extLst>
      <p:ext uri="{BB962C8B-B14F-4D97-AF65-F5344CB8AC3E}">
        <p14:creationId xmlns:p14="http://schemas.microsoft.com/office/powerpoint/2010/main" val="291339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Debuggers like in Eclipse</a:t>
            </a:r>
            <a:endParaRPr lang="en-US" sz="2400" dirty="0"/>
          </a:p>
        </p:txBody>
      </p:sp>
      <p:pic>
        <p:nvPicPr>
          <p:cNvPr id="2" name="Picture 1" descr="Table&#10;&#10;Description automatically generated">
            <a:extLst>
              <a:ext uri="{FF2B5EF4-FFF2-40B4-BE49-F238E27FC236}">
                <a16:creationId xmlns:a16="http://schemas.microsoft.com/office/drawing/2014/main" id="{EF7A8530-818B-A921-1AEC-335DFC843405}"/>
              </a:ext>
            </a:extLst>
          </p:cNvPr>
          <p:cNvPicPr>
            <a:picLocks noChangeAspect="1"/>
          </p:cNvPicPr>
          <p:nvPr/>
        </p:nvPicPr>
        <p:blipFill>
          <a:blip r:embed="rId2"/>
          <a:stretch>
            <a:fillRect/>
          </a:stretch>
        </p:blipFill>
        <p:spPr>
          <a:xfrm>
            <a:off x="2109743" y="1682970"/>
            <a:ext cx="6780700" cy="3492060"/>
          </a:xfrm>
          <a:prstGeom prst="rect">
            <a:avLst/>
          </a:prstGeom>
        </p:spPr>
      </p:pic>
    </p:spTree>
    <p:extLst>
      <p:ext uri="{BB962C8B-B14F-4D97-AF65-F5344CB8AC3E}">
        <p14:creationId xmlns:p14="http://schemas.microsoft.com/office/powerpoint/2010/main" val="163413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Unit Tests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6742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Unit Tests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1477328"/>
          </a:xfrm>
          <a:prstGeom prst="rect">
            <a:avLst/>
          </a:prstGeom>
          <a:noFill/>
        </p:spPr>
        <p:txBody>
          <a:bodyPr wrap="square">
            <a:spAutoFit/>
          </a:bodyPr>
          <a:lstStyle/>
          <a:p>
            <a:pPr algn="l"/>
            <a:r>
              <a:rPr lang="en-US" b="0" dirty="0">
                <a:solidFill>
                  <a:srgbClr val="00B0F0"/>
                </a:solidFill>
                <a:effectLst/>
                <a:latin typeface="Open Sans" panose="020B0606030504020204" pitchFamily="34" charset="0"/>
              </a:rPr>
              <a:t>Unit Testing</a:t>
            </a:r>
            <a:r>
              <a:rPr lang="en-US" b="0" dirty="0">
                <a:solidFill>
                  <a:schemeClr val="tx1">
                    <a:lumMod val="85000"/>
                  </a:schemeClr>
                </a:solidFill>
                <a:effectLst/>
                <a:latin typeface="Open Sans" panose="020B0606030504020204" pitchFamily="34" charset="0"/>
              </a:rPr>
              <a:t> is code you write that runs your application code to make sure the output is as expected.</a:t>
            </a:r>
          </a:p>
          <a:p>
            <a:pPr algn="l"/>
            <a:endParaRPr lang="en-US" dirty="0">
              <a:solidFill>
                <a:schemeClr val="tx1">
                  <a:lumMod val="85000"/>
                </a:schemeClr>
              </a:solidFill>
              <a:latin typeface="Open Sans" panose="020B0606030504020204" pitchFamily="34" charset="0"/>
            </a:endParaRPr>
          </a:p>
          <a:p>
            <a:pPr algn="l"/>
            <a:r>
              <a:rPr lang="en-US" b="0" dirty="0">
                <a:solidFill>
                  <a:schemeClr val="tx1">
                    <a:lumMod val="85000"/>
                  </a:schemeClr>
                </a:solidFill>
                <a:effectLst/>
                <a:latin typeface="Open Sans" panose="020B0606030504020204" pitchFamily="34" charset="0"/>
              </a:rPr>
              <a:t>Junit is a common framework used to build unit tests for code.</a:t>
            </a:r>
          </a:p>
          <a:p>
            <a:pPr algn="l"/>
            <a:endParaRPr lang="en-US" dirty="0">
              <a:solidFill>
                <a:schemeClr val="tx1">
                  <a:lumMod val="85000"/>
                </a:schemeClr>
              </a:solidFill>
              <a:latin typeface="Open Sans" panose="020B0606030504020204" pitchFamily="34" charset="0"/>
            </a:endParaRPr>
          </a:p>
          <a:p>
            <a:pPr algn="l"/>
            <a:endParaRPr lang="en-US" b="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E02F880F-596D-E8C8-3BC5-4BF37CB9766A}"/>
              </a:ext>
            </a:extLst>
          </p:cNvPr>
          <p:cNvSpPr txBox="1"/>
          <p:nvPr/>
        </p:nvSpPr>
        <p:spPr>
          <a:xfrm>
            <a:off x="4415588" y="5711122"/>
            <a:ext cx="6094854" cy="369332"/>
          </a:xfrm>
          <a:prstGeom prst="rect">
            <a:avLst/>
          </a:prstGeom>
          <a:noFill/>
        </p:spPr>
        <p:txBody>
          <a:bodyPr wrap="square">
            <a:spAutoFit/>
          </a:bodyPr>
          <a:lstStyle/>
          <a:p>
            <a:r>
              <a:rPr lang="en-US" dirty="0">
                <a:hlinkClick r:id="rId2"/>
              </a:rPr>
              <a:t>https://junit.org/junit5/docs/current/user-guide/#overview</a:t>
            </a:r>
            <a:endParaRPr lang="en-US" dirty="0"/>
          </a:p>
        </p:txBody>
      </p:sp>
      <p:sp>
        <p:nvSpPr>
          <p:cNvPr id="9" name="TextBox 8">
            <a:extLst>
              <a:ext uri="{FF2B5EF4-FFF2-40B4-BE49-F238E27FC236}">
                <a16:creationId xmlns:a16="http://schemas.microsoft.com/office/drawing/2014/main" id="{D8ED01CA-E2C9-9C50-2171-6DCDEF6B19E1}"/>
              </a:ext>
            </a:extLst>
          </p:cNvPr>
          <p:cNvSpPr txBox="1"/>
          <p:nvPr/>
        </p:nvSpPr>
        <p:spPr>
          <a:xfrm>
            <a:off x="4415588" y="6210494"/>
            <a:ext cx="7574739" cy="369332"/>
          </a:xfrm>
          <a:prstGeom prst="rect">
            <a:avLst/>
          </a:prstGeom>
          <a:noFill/>
        </p:spPr>
        <p:txBody>
          <a:bodyPr wrap="square">
            <a:spAutoFit/>
          </a:bodyPr>
          <a:lstStyle/>
          <a:p>
            <a:r>
              <a:rPr lang="en-US" dirty="0">
                <a:hlinkClick r:id="rId3"/>
              </a:rPr>
              <a:t>https://github.com/ckiefriter1/Java-Code-Examples/tree/main/src/UnitTesting</a:t>
            </a:r>
            <a:endParaRPr lang="en-US" dirty="0"/>
          </a:p>
        </p:txBody>
      </p:sp>
    </p:spTree>
    <p:extLst>
      <p:ext uri="{BB962C8B-B14F-4D97-AF65-F5344CB8AC3E}">
        <p14:creationId xmlns:p14="http://schemas.microsoft.com/office/powerpoint/2010/main" val="97667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5278</TotalTime>
  <Words>447</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5</cp:revision>
  <dcterms:created xsi:type="dcterms:W3CDTF">2023-03-04T21:09:07Z</dcterms:created>
  <dcterms:modified xsi:type="dcterms:W3CDTF">2024-11-08T00:51:33Z</dcterms:modified>
</cp:coreProperties>
</file>