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0245-79E0-4F3D-AA3E-A557DEFF02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4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90FD-62B1-3A26-5758-350C85C9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231" y="1122363"/>
            <a:ext cx="6293005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5A413-2BF5-9673-3043-6F69BD3AE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114" y="3648533"/>
            <a:ext cx="3989237" cy="1655762"/>
          </a:xfrm>
        </p:spPr>
        <p:txBody>
          <a:bodyPr/>
          <a:lstStyle/>
          <a:p>
            <a:r>
              <a:rPr lang="en-US" dirty="0"/>
              <a:t>Pet Park Locations: Create Spring Boot/Maven Project</a:t>
            </a:r>
          </a:p>
        </p:txBody>
      </p:sp>
    </p:spTree>
    <p:extLst>
      <p:ext uri="{BB962C8B-B14F-4D97-AF65-F5344CB8AC3E}">
        <p14:creationId xmlns:p14="http://schemas.microsoft.com/office/powerpoint/2010/main" val="189595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6BB-1748-3757-B268-6881D8A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it!</a:t>
            </a:r>
          </a:p>
        </p:txBody>
      </p:sp>
    </p:spTree>
    <p:extLst>
      <p:ext uri="{BB962C8B-B14F-4D97-AF65-F5344CB8AC3E}">
        <p14:creationId xmlns:p14="http://schemas.microsoft.com/office/powerpoint/2010/main" val="29576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BF48-83AD-6DB1-EA5D-742BD6C7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B6A7-598D-0FE7-21DD-52CB927C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00B050"/>
                </a:solidFill>
              </a:rPr>
              <a:t>Maven</a:t>
            </a:r>
          </a:p>
          <a:p>
            <a:r>
              <a:rPr lang="en-US" dirty="0"/>
              <a:t>How to create a </a:t>
            </a:r>
            <a:r>
              <a:rPr lang="en-US" dirty="0">
                <a:solidFill>
                  <a:srgbClr val="00B0F0"/>
                </a:solidFill>
              </a:rPr>
              <a:t>Spring Boot </a:t>
            </a:r>
            <a:r>
              <a:rPr lang="en-US" dirty="0"/>
              <a:t>project</a:t>
            </a:r>
          </a:p>
          <a:p>
            <a:r>
              <a:rPr lang="en-US" dirty="0"/>
              <a:t>Not just slides – we'll </a:t>
            </a:r>
            <a:r>
              <a:rPr lang="en-US" dirty="0">
                <a:solidFill>
                  <a:schemeClr val="accent4"/>
                </a:solidFill>
              </a:rPr>
              <a:t>code</a:t>
            </a:r>
            <a:r>
              <a:rPr lang="en-US" dirty="0"/>
              <a:t> along with what's being taught</a:t>
            </a:r>
          </a:p>
        </p:txBody>
      </p:sp>
    </p:spTree>
    <p:extLst>
      <p:ext uri="{BB962C8B-B14F-4D97-AF65-F5344CB8AC3E}">
        <p14:creationId xmlns:p14="http://schemas.microsoft.com/office/powerpoint/2010/main" val="32272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E82A-F88A-B1AE-E1A2-B124AB4E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FFED-85C5-5CDE-D58C-B78396C9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Maven is a project </a:t>
            </a:r>
            <a:r>
              <a:rPr lang="en-US" dirty="0">
                <a:solidFill>
                  <a:srgbClr val="00B0F0"/>
                </a:solidFill>
              </a:rPr>
              <a:t>build</a:t>
            </a:r>
            <a:r>
              <a:rPr lang="en-US" dirty="0"/>
              <a:t> tool</a:t>
            </a:r>
          </a:p>
          <a:p>
            <a:r>
              <a:rPr lang="en-US" dirty="0"/>
              <a:t>We are using it for </a:t>
            </a:r>
            <a:r>
              <a:rPr lang="en-US" dirty="0">
                <a:solidFill>
                  <a:srgbClr val="00B0F0"/>
                </a:solidFill>
              </a:rPr>
              <a:t>dependency</a:t>
            </a:r>
            <a:r>
              <a:rPr lang="en-US" dirty="0"/>
              <a:t> (code library) management</a:t>
            </a:r>
          </a:p>
          <a:p>
            <a:r>
              <a:rPr lang="en-US" dirty="0"/>
              <a:t>How do I get Maven?</a:t>
            </a:r>
          </a:p>
        </p:txBody>
      </p:sp>
    </p:spTree>
    <p:extLst>
      <p:ext uri="{BB962C8B-B14F-4D97-AF65-F5344CB8AC3E}">
        <p14:creationId xmlns:p14="http://schemas.microsoft.com/office/powerpoint/2010/main" val="21787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9B7-7EF3-4AA1-1C89-4E15F90E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Spring 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C09A-C342-2557-9116-BA688745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8647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solidFill>
                  <a:schemeClr val="accent4"/>
                </a:solidFill>
              </a:rPr>
              <a:t>https://spring.start.io</a:t>
            </a:r>
          </a:p>
          <a:p>
            <a:r>
              <a:rPr lang="en-US" dirty="0"/>
              <a:t>Build the </a:t>
            </a:r>
            <a:r>
              <a:rPr lang="en-US" dirty="0">
                <a:solidFill>
                  <a:srgbClr val="00B0F0"/>
                </a:solidFill>
              </a:rPr>
              <a:t>POM</a:t>
            </a:r>
            <a:r>
              <a:rPr lang="en-US" dirty="0"/>
              <a:t> file, using the latest version of Spring Boot 3.x</a:t>
            </a:r>
          </a:p>
          <a:p>
            <a:r>
              <a:rPr lang="en-US" dirty="0">
                <a:solidFill>
                  <a:srgbClr val="00B0F0"/>
                </a:solidFill>
              </a:rPr>
              <a:t>Paste</a:t>
            </a:r>
            <a:r>
              <a:rPr lang="en-US" dirty="0"/>
              <a:t> it into the Maven project</a:t>
            </a:r>
          </a:p>
          <a:p>
            <a:r>
              <a:rPr lang="en-US" dirty="0"/>
              <a:t>Create the main application class file</a:t>
            </a:r>
          </a:p>
        </p:txBody>
      </p:sp>
    </p:spTree>
    <p:extLst>
      <p:ext uri="{BB962C8B-B14F-4D97-AF65-F5344CB8AC3E}">
        <p14:creationId xmlns:p14="http://schemas.microsoft.com/office/powerpoint/2010/main" val="33332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A07E-A720-B711-F2A6-2D6E664A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7B8D-D8AF-6799-A192-6674775A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PetParkApplication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PetParkApplication.class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2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7C57-67D4-BB73-F14A-9883E10B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@SpringBootApplication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D4C4-FB03-E9B1-BF31-4B84FB3B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Component Scan</a:t>
            </a:r>
          </a:p>
          <a:p>
            <a:r>
              <a:rPr lang="en-US" dirty="0"/>
              <a:t>Enables Auto-configuration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56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871-1B2C-C101-A91E-2FE2BFB3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F192-9B8A-C084-7867-4F08E042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674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Boot looks at every class in the </a:t>
            </a:r>
            <a:r>
              <a:rPr lang="en-US" dirty="0">
                <a:solidFill>
                  <a:srgbClr val="92D050"/>
                </a:solidFill>
              </a:rPr>
              <a:t>main package </a:t>
            </a:r>
            <a:r>
              <a:rPr lang="en-US" dirty="0"/>
              <a:t>and all </a:t>
            </a:r>
            <a:r>
              <a:rPr lang="en-US" dirty="0" err="1"/>
              <a:t>subpackages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Determines if Spring should manage the class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Called a "managed Bean" or </a:t>
            </a:r>
            <a:r>
              <a:rPr lang="en-US" dirty="0">
                <a:solidFill>
                  <a:srgbClr val="FFC000"/>
                </a:solidFill>
              </a:rPr>
              <a:t>Bean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Spring creates a </a:t>
            </a:r>
            <a:r>
              <a:rPr lang="en-US" dirty="0">
                <a:solidFill>
                  <a:srgbClr val="92D050"/>
                </a:solidFill>
              </a:rPr>
              <a:t>single</a:t>
            </a:r>
            <a:r>
              <a:rPr lang="en-US" dirty="0"/>
              <a:t> instance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Stashes it in an object </a:t>
            </a:r>
            <a:r>
              <a:rPr lang="en-US" dirty="0">
                <a:solidFill>
                  <a:srgbClr val="00B0F0"/>
                </a:solidFill>
              </a:rPr>
              <a:t>repository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We can request an instance using </a:t>
            </a:r>
            <a:r>
              <a:rPr lang="en-US" dirty="0">
                <a:solidFill>
                  <a:srgbClr val="00B0F0"/>
                </a:solidFill>
              </a:rPr>
              <a:t>@Autowired</a:t>
            </a:r>
          </a:p>
        </p:txBody>
      </p:sp>
    </p:spTree>
    <p:extLst>
      <p:ext uri="{BB962C8B-B14F-4D97-AF65-F5344CB8AC3E}">
        <p14:creationId xmlns:p14="http://schemas.microsoft.com/office/powerpoint/2010/main" val="30817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C541-02B2-C3B2-3CB6-868B2842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3529-F7BD-77CC-A07E-2EEBA774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3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write a </a:t>
            </a:r>
            <a:r>
              <a:rPr lang="en-US" dirty="0">
                <a:solidFill>
                  <a:srgbClr val="00B0F0"/>
                </a:solidFill>
              </a:rPr>
              <a:t>controller</a:t>
            </a:r>
            <a:r>
              <a:rPr lang="en-US" dirty="0"/>
              <a:t> class</a:t>
            </a:r>
          </a:p>
          <a:p>
            <a:r>
              <a:rPr lang="en-US" dirty="0"/>
              <a:t>Spring's component scan will </a:t>
            </a:r>
            <a:r>
              <a:rPr lang="en-US" dirty="0">
                <a:solidFill>
                  <a:srgbClr val="00B050"/>
                </a:solidFill>
              </a:rPr>
              <a:t>map</a:t>
            </a:r>
            <a:r>
              <a:rPr lang="en-US" dirty="0"/>
              <a:t> HTTP requests to methods that we write</a:t>
            </a:r>
          </a:p>
          <a:p>
            <a:r>
              <a:rPr lang="en-US" dirty="0"/>
              <a:t>We use annotations to tell Spring which HTTP </a:t>
            </a:r>
            <a:r>
              <a:rPr lang="en-US" dirty="0">
                <a:solidFill>
                  <a:srgbClr val="FFC000"/>
                </a:solidFill>
              </a:rPr>
              <a:t>verb</a:t>
            </a:r>
            <a:r>
              <a:rPr lang="en-US" dirty="0"/>
              <a:t> to map to the method</a:t>
            </a:r>
          </a:p>
          <a:p>
            <a:r>
              <a:rPr lang="en-US" dirty="0"/>
              <a:t>These terms will be </a:t>
            </a:r>
            <a:r>
              <a:rPr lang="en-US" dirty="0">
                <a:solidFill>
                  <a:srgbClr val="00B0F0"/>
                </a:solidFill>
              </a:rPr>
              <a:t>explained</a:t>
            </a:r>
            <a:r>
              <a:rPr lang="en-US" dirty="0"/>
              <a:t> later</a:t>
            </a:r>
          </a:p>
          <a:p>
            <a:r>
              <a:rPr lang="en-US" dirty="0"/>
              <a:t>Just know that Internet requests can be mapped to </a:t>
            </a:r>
            <a:r>
              <a:rPr lang="en-US" dirty="0">
                <a:solidFill>
                  <a:srgbClr val="00B050"/>
                </a:solidFill>
              </a:rPr>
              <a:t>Java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1740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808F-D9B6-9B17-247F-8F03DB3E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6F65-A5B0-A6A9-8135-22B1854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215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Spring Boot examines the </a:t>
            </a:r>
            <a:r>
              <a:rPr lang="en-US" dirty="0" err="1">
                <a:solidFill>
                  <a:srgbClr val="FFC000"/>
                </a:solidFill>
              </a:rPr>
              <a:t>classpath</a:t>
            </a:r>
            <a:r>
              <a:rPr lang="en-US" dirty="0"/>
              <a:t> and the application configuration</a:t>
            </a:r>
          </a:p>
          <a:p>
            <a:pPr>
              <a:spcBef>
                <a:spcPts val="1800"/>
              </a:spcBef>
            </a:pPr>
            <a:r>
              <a:rPr lang="en-US" dirty="0"/>
              <a:t>It sets up </a:t>
            </a:r>
            <a:r>
              <a:rPr lang="en-US" dirty="0">
                <a:solidFill>
                  <a:srgbClr val="FFFF00"/>
                </a:solidFill>
              </a:rPr>
              <a:t>functionality</a:t>
            </a:r>
            <a:r>
              <a:rPr lang="en-US" dirty="0"/>
              <a:t> (i.e., Web application) based on what it finds</a:t>
            </a:r>
          </a:p>
          <a:p>
            <a:pPr>
              <a:spcBef>
                <a:spcPts val="1800"/>
              </a:spcBef>
            </a:pPr>
            <a:r>
              <a:rPr lang="en-US" dirty="0"/>
              <a:t>Spring creates a Web application if it finds the </a:t>
            </a:r>
            <a:r>
              <a:rPr lang="en-US" dirty="0">
                <a:solidFill>
                  <a:srgbClr val="00B050"/>
                </a:solidFill>
              </a:rPr>
              <a:t>Tomcat</a:t>
            </a:r>
            <a:r>
              <a:rPr lang="en-US" dirty="0"/>
              <a:t> dependency</a:t>
            </a:r>
          </a:p>
          <a:p>
            <a:pPr>
              <a:spcBef>
                <a:spcPts val="1800"/>
              </a:spcBef>
            </a:pPr>
            <a:r>
              <a:rPr lang="en-US" dirty="0"/>
              <a:t>Tomcat is loaded by </a:t>
            </a:r>
            <a:r>
              <a:rPr lang="en-US" dirty="0">
                <a:solidFill>
                  <a:srgbClr val="00B0F0"/>
                </a:solidFill>
              </a:rPr>
              <a:t>spring-boot-starter-web</a:t>
            </a:r>
          </a:p>
        </p:txBody>
      </p:sp>
    </p:spTree>
    <p:extLst>
      <p:ext uri="{BB962C8B-B14F-4D97-AF65-F5344CB8AC3E}">
        <p14:creationId xmlns:p14="http://schemas.microsoft.com/office/powerpoint/2010/main" val="378053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292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Introduction to Maven</vt:lpstr>
      <vt:lpstr>Creating a Spring Boot project</vt:lpstr>
      <vt:lpstr>Main application file</vt:lpstr>
      <vt:lpstr>@SpringBootApplication</vt:lpstr>
      <vt:lpstr>Component scan</vt:lpstr>
      <vt:lpstr>Component scan</vt:lpstr>
      <vt:lpstr>Auto-configuration</vt:lpstr>
      <vt:lpstr>Let's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14</cp:revision>
  <dcterms:created xsi:type="dcterms:W3CDTF">2022-10-14T18:34:42Z</dcterms:created>
  <dcterms:modified xsi:type="dcterms:W3CDTF">2022-10-23T20:10:13Z</dcterms:modified>
</cp:coreProperties>
</file>