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5B1B-41FB-4A26-8BE8-5EDEC69B533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80D2-2040-4123-8D98-48488579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764A-8FEB-95AB-0CC5-7AAC5C4A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45720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F7DC-7536-6060-9F9F-C4BF6C266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583" y="3509963"/>
            <a:ext cx="3042835" cy="1655762"/>
          </a:xfrm>
        </p:spPr>
        <p:txBody>
          <a:bodyPr/>
          <a:lstStyle/>
          <a:p>
            <a:r>
              <a:rPr lang="en-US" dirty="0"/>
              <a:t>Pet Park Locations: Create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1399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B44C-12D9-69B1-05DA-0A11E291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5A53-E3BF-6F7E-B3D2-440F9264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0795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look at the Pet Park Locations Entity Relationship Diagram (</a:t>
            </a:r>
            <a:r>
              <a:rPr lang="en-US" dirty="0">
                <a:solidFill>
                  <a:srgbClr val="00B0F0"/>
                </a:solidFill>
              </a:rPr>
              <a:t>ERD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the </a:t>
            </a:r>
            <a:r>
              <a:rPr lang="en-US" dirty="0">
                <a:solidFill>
                  <a:schemeClr val="accent4"/>
                </a:solidFill>
              </a:rPr>
              <a:t>entities</a:t>
            </a:r>
            <a:r>
              <a:rPr lang="en-US" dirty="0"/>
              <a:t> that Spring Java Persistence API (Spring JPA) will use to create the schema tables</a:t>
            </a:r>
          </a:p>
        </p:txBody>
      </p:sp>
    </p:spTree>
    <p:extLst>
      <p:ext uri="{BB962C8B-B14F-4D97-AF65-F5344CB8AC3E}">
        <p14:creationId xmlns:p14="http://schemas.microsoft.com/office/powerpoint/2010/main" val="18244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179F9-1B94-82C1-0FD5-0EA75E86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94" y="365125"/>
            <a:ext cx="478418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Here's what we're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553C7-3AAE-9680-1113-485CF79F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825625"/>
            <a:ext cx="4784186" cy="692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JPA will </a:t>
            </a:r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/>
              <a:t> the tables for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E1F9-A837-7F66-D641-FD8B4076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" y="512418"/>
            <a:ext cx="6175545" cy="58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39F5-0B99-29BA-0288-89C468D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JPA 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B958-0AB9-7E4E-7B83-03729158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2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Contributor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@GeneratedValue(strategy =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@Column(unique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@OneToMany(mappedBy =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8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8BF-9F60-961F-9775-CE54B229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an object in an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3C3-00BD-B4EF-AF8A-2DD528A6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24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@Embedded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geolocation;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@Embeddable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0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AD48-FA99-3BB5-88DE-4C0DA00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308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Here's what we're building</vt:lpstr>
      <vt:lpstr>Create the JPA table entities</vt:lpstr>
      <vt:lpstr>Embed an object in an entity</vt:lpstr>
      <vt:lpstr>Let's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8</cp:revision>
  <dcterms:created xsi:type="dcterms:W3CDTF">2022-10-14T19:45:30Z</dcterms:created>
  <dcterms:modified xsi:type="dcterms:W3CDTF">2022-10-23T20:45:18Z</dcterms:modified>
</cp:coreProperties>
</file>