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6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4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0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6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6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7240-D37B-449A-9A4A-2A773EE4C2B0}" type="datetimeFigureOut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C336A-22D4-41CD-8345-65D600229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94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A41D-0439-37D4-D22A-D9B34FFB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262651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FB909-7F1A-B963-9107-933B9C354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262651" cy="1655762"/>
          </a:xfrm>
        </p:spPr>
        <p:txBody>
          <a:bodyPr/>
          <a:lstStyle/>
          <a:p>
            <a:r>
              <a:rPr lang="en-US" dirty="0"/>
              <a:t>Pet Park Locations: </a:t>
            </a:r>
            <a:br>
              <a:rPr lang="en-US" dirty="0"/>
            </a:br>
            <a:r>
              <a:rPr lang="en-US" dirty="0"/>
              <a:t>Create table data</a:t>
            </a:r>
          </a:p>
        </p:txBody>
      </p:sp>
    </p:spTree>
    <p:extLst>
      <p:ext uri="{BB962C8B-B14F-4D97-AF65-F5344CB8AC3E}">
        <p14:creationId xmlns:p14="http://schemas.microsoft.com/office/powerpoint/2010/main" val="191100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77E3C-47DF-B117-CF57-7DB5F4A3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EAABE-A929-5323-F30D-ED501B3F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8715" cy="4351338"/>
          </a:xfrm>
        </p:spPr>
        <p:txBody>
          <a:bodyPr/>
          <a:lstStyle/>
          <a:p>
            <a:r>
              <a:rPr lang="en-US" dirty="0"/>
              <a:t>In Eclipse, we will create </a:t>
            </a:r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 for the amenity table</a:t>
            </a:r>
          </a:p>
          <a:p>
            <a:r>
              <a:rPr lang="en-US" dirty="0"/>
              <a:t>Spring Boot will automatically </a:t>
            </a:r>
            <a:r>
              <a:rPr lang="en-US" dirty="0">
                <a:solidFill>
                  <a:srgbClr val="00B0F0"/>
                </a:solidFill>
              </a:rPr>
              <a:t>execute</a:t>
            </a:r>
            <a:r>
              <a:rPr lang="en-US" dirty="0"/>
              <a:t> a file with SQL INSERT statements: </a:t>
            </a:r>
          </a:p>
          <a:p>
            <a:pPr marL="0" indent="0">
              <a:buNone/>
            </a:pPr>
            <a:r>
              <a:rPr lang="en-US">
                <a:solidFill>
                  <a:srgbClr val="00B0F0"/>
                </a:solidFill>
              </a:rPr>
              <a:t>   src</a:t>
            </a:r>
            <a:r>
              <a:rPr lang="en-US" dirty="0">
                <a:solidFill>
                  <a:srgbClr val="00B0F0"/>
                </a:solidFill>
              </a:rPr>
              <a:t>/main/resources/</a:t>
            </a:r>
            <a:r>
              <a:rPr lang="en-US" dirty="0" err="1">
                <a:solidFill>
                  <a:srgbClr val="00B0F0"/>
                </a:solidFill>
              </a:rPr>
              <a:t>data.sql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93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09A7-AF36-C2A2-829C-4683292B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Let's do </a:t>
            </a:r>
            <a:r>
              <a:rPr lang="en-US" dirty="0"/>
              <a:t>it now!</a:t>
            </a:r>
          </a:p>
        </p:txBody>
      </p:sp>
    </p:spTree>
    <p:extLst>
      <p:ext uri="{BB962C8B-B14F-4D97-AF65-F5344CB8AC3E}">
        <p14:creationId xmlns:p14="http://schemas.microsoft.com/office/powerpoint/2010/main" val="32455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52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Spring Boot</vt:lpstr>
      <vt:lpstr>In this video...</vt:lpstr>
      <vt:lpstr>Let's do it now!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6</cp:revision>
  <dcterms:created xsi:type="dcterms:W3CDTF">2022-10-14T22:31:26Z</dcterms:created>
  <dcterms:modified xsi:type="dcterms:W3CDTF">2022-10-17T16:23:18Z</dcterms:modified>
</cp:coreProperties>
</file>