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4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6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9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6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3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5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FE4F-CB6F-4AC4-92AB-C5512E87CE2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5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0841-5037-4FDD-3975-656A0797E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272589" cy="2387600"/>
          </a:xfrm>
        </p:spPr>
        <p:txBody>
          <a:bodyPr/>
          <a:lstStyle/>
          <a:p>
            <a:r>
              <a:rPr lang="en-US"/>
              <a:t>Spring Boot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D7C1-793D-64EB-67FE-34C6D45B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272589" cy="1655762"/>
          </a:xfrm>
        </p:spPr>
        <p:txBody>
          <a:bodyPr/>
          <a:lstStyle/>
          <a:p>
            <a:r>
              <a:rPr lang="en-US"/>
              <a:t>Pet Park Locations: Create JPA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8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4515-6C39-A429-8E02-1967022B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AACB-59C8-E7AE-9A3B-101EC1A9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Add the JPA and Spring Boot </a:t>
            </a:r>
            <a:r>
              <a:rPr lang="en-US" dirty="0">
                <a:solidFill>
                  <a:schemeClr val="accent4"/>
                </a:solidFill>
              </a:rPr>
              <a:t>configuration</a:t>
            </a:r>
            <a:r>
              <a:rPr lang="en-US" dirty="0"/>
              <a:t> to </a:t>
            </a:r>
            <a:r>
              <a:rPr lang="en-US" dirty="0" err="1"/>
              <a:t>application.yaml</a:t>
            </a:r>
            <a:endParaRPr lang="en-US" dirty="0"/>
          </a:p>
          <a:p>
            <a:r>
              <a:rPr lang="en-US" dirty="0"/>
              <a:t>Start the application and show that the tables are </a:t>
            </a:r>
            <a:r>
              <a:rPr lang="en-US" dirty="0">
                <a:solidFill>
                  <a:srgbClr val="00B0F0"/>
                </a:solidFill>
              </a:rPr>
              <a:t>created</a:t>
            </a:r>
            <a:r>
              <a:rPr lang="en-US" dirty="0"/>
              <a:t> by JPA and </a:t>
            </a:r>
            <a:r>
              <a:rPr lang="en-US" dirty="0">
                <a:solidFill>
                  <a:srgbClr val="00B0F0"/>
                </a:solidFill>
              </a:rPr>
              <a:t>populated</a:t>
            </a:r>
            <a:r>
              <a:rPr lang="en-US" dirty="0"/>
              <a:t> by Spring Boot</a:t>
            </a:r>
          </a:p>
        </p:txBody>
      </p:sp>
    </p:spTree>
    <p:extLst>
      <p:ext uri="{BB962C8B-B14F-4D97-AF65-F5344CB8AC3E}">
        <p14:creationId xmlns:p14="http://schemas.microsoft.com/office/powerpoint/2010/main" val="176270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EB3E-261D-7A04-FCDA-FFEC5813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Configuration: </a:t>
            </a:r>
            <a:r>
              <a:rPr lang="en-US" dirty="0" err="1"/>
              <a:t>application.yaml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587E-DB4D-8F51-6C71-A5FC17C1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13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 configuration sections: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spring.datasource</a:t>
            </a:r>
            <a:r>
              <a:rPr lang="en-US" dirty="0"/>
              <a:t>: database </a:t>
            </a:r>
            <a:r>
              <a:rPr lang="en-US" dirty="0">
                <a:solidFill>
                  <a:schemeClr val="accent4"/>
                </a:solidFill>
              </a:rPr>
              <a:t>connection</a:t>
            </a:r>
            <a:r>
              <a:rPr lang="en-US" dirty="0"/>
              <a:t> instructions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spring.jpa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JPA</a:t>
            </a:r>
            <a:r>
              <a:rPr lang="en-US" dirty="0"/>
              <a:t> setup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spring.sql</a:t>
            </a:r>
            <a:r>
              <a:rPr lang="en-US" dirty="0"/>
              <a:t>: Spring data </a:t>
            </a:r>
            <a:r>
              <a:rPr lang="en-US" dirty="0">
                <a:solidFill>
                  <a:srgbClr val="00B050"/>
                </a:solidFill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1697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3B98-CDE6-E993-8745-7CBBC237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80A0-95FD-4550-5FA1-2606DDF1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1782" cy="4351338"/>
          </a:xfrm>
        </p:spPr>
        <p:txBody>
          <a:bodyPr/>
          <a:lstStyle/>
          <a:p>
            <a:r>
              <a:rPr lang="en-US" dirty="0"/>
              <a:t>We will use </a:t>
            </a:r>
            <a:r>
              <a:rPr lang="en-US" dirty="0" err="1">
                <a:solidFill>
                  <a:srgbClr val="00B050"/>
                </a:solidFill>
              </a:rPr>
              <a:t>DBeaver</a:t>
            </a:r>
            <a:r>
              <a:rPr lang="en-US" dirty="0"/>
              <a:t> to verify that the tables have been created and populated</a:t>
            </a:r>
          </a:p>
          <a:p>
            <a:r>
              <a:rPr lang="en-US" dirty="0"/>
              <a:t>Here are the rules: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MySQL Workbench</a:t>
            </a:r>
            <a:r>
              <a:rPr lang="en-US" dirty="0"/>
              <a:t> to create the schema, user and password – and to give privileges to the user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00B050"/>
                </a:solidFill>
              </a:rPr>
              <a:t>DBeaver</a:t>
            </a:r>
            <a:r>
              <a:rPr lang="en-US" dirty="0"/>
              <a:t> for everything else: queries, inserts, etc.</a:t>
            </a:r>
          </a:p>
        </p:txBody>
      </p:sp>
    </p:spTree>
    <p:extLst>
      <p:ext uri="{BB962C8B-B14F-4D97-AF65-F5344CB8AC3E}">
        <p14:creationId xmlns:p14="http://schemas.microsoft.com/office/powerpoint/2010/main" val="307220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334F-0BFB-1AB9-4F96-08865990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22489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127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 Boot</vt:lpstr>
      <vt:lpstr>In this video...</vt:lpstr>
      <vt:lpstr>Configuration: application.yaml</vt:lpstr>
      <vt:lpstr>Verify table creation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4</cp:revision>
  <dcterms:created xsi:type="dcterms:W3CDTF">2022-10-14T22:46:37Z</dcterms:created>
  <dcterms:modified xsi:type="dcterms:W3CDTF">2022-10-18T17:12:31Z</dcterms:modified>
</cp:coreProperties>
</file>