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56" r:id="rId4"/>
    <p:sldId id="285" r:id="rId5"/>
    <p:sldId id="265" r:id="rId6"/>
    <p:sldId id="278" r:id="rId7"/>
    <p:sldId id="274" r:id="rId8"/>
    <p:sldId id="275" r:id="rId9"/>
    <p:sldId id="280" r:id="rId10"/>
    <p:sldId id="281" r:id="rId11"/>
    <p:sldId id="282" r:id="rId12"/>
    <p:sldId id="283" r:id="rId13"/>
    <p:sldId id="286" r:id="rId14"/>
    <p:sldId id="287" r:id="rId15"/>
    <p:sldId id="26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AAE73E-A3C0-4EF3-8264-4F08772B5760}" v="16" dt="2023-03-20T04:35:28.9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varScale="1">
        <p:scale>
          <a:sx n="93" d="100"/>
          <a:sy n="93" d="100"/>
        </p:scale>
        <p:origin x="92" y="33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uck Kiefriter" userId="c57348f7-b440-4861-a58f-c89f414ea74a" providerId="ADAL" clId="{C2FDF4A5-FE03-4269-B12C-3FB90C87A25C}"/>
    <pc:docChg chg="undo custSel addSld delSld modSld">
      <pc:chgData name="Chuck Kiefriter" userId="c57348f7-b440-4861-a58f-c89f414ea74a" providerId="ADAL" clId="{C2FDF4A5-FE03-4269-B12C-3FB90C87A25C}" dt="2023-03-13T13:55:28.054" v="1574" actId="20577"/>
      <pc:docMkLst>
        <pc:docMk/>
      </pc:docMkLst>
      <pc:sldChg chg="addSp delSp modSp mod">
        <pc:chgData name="Chuck Kiefriter" userId="c57348f7-b440-4861-a58f-c89f414ea74a" providerId="ADAL" clId="{C2FDF4A5-FE03-4269-B12C-3FB90C87A25C}" dt="2023-03-13T13:55:28.054" v="1574" actId="20577"/>
        <pc:sldMkLst>
          <pc:docMk/>
          <pc:sldMk cId="3995279466" sldId="256"/>
        </pc:sldMkLst>
        <pc:spChg chg="add del mod">
          <ac:chgData name="Chuck Kiefriter" userId="c57348f7-b440-4861-a58f-c89f414ea74a" providerId="ADAL" clId="{C2FDF4A5-FE03-4269-B12C-3FB90C87A25C}" dt="2023-03-13T02:47:56.038" v="191" actId="478"/>
          <ac:spMkLst>
            <pc:docMk/>
            <pc:sldMk cId="3995279466" sldId="256"/>
            <ac:spMk id="2" creationId="{2C4F45DE-E822-5A85-C085-D6793E7757C6}"/>
          </ac:spMkLst>
        </pc:spChg>
        <pc:spChg chg="add del mod">
          <ac:chgData name="Chuck Kiefriter" userId="c57348f7-b440-4861-a58f-c89f414ea74a" providerId="ADAL" clId="{C2FDF4A5-FE03-4269-B12C-3FB90C87A25C}" dt="2023-03-13T02:48:25.804" v="193" actId="478"/>
          <ac:spMkLst>
            <pc:docMk/>
            <pc:sldMk cId="3995279466" sldId="256"/>
            <ac:spMk id="4" creationId="{56AD9E25-842B-8146-0917-9F5EFE416A2E}"/>
          </ac:spMkLst>
        </pc:spChg>
        <pc:spChg chg="del">
          <ac:chgData name="Chuck Kiefriter" userId="c57348f7-b440-4861-a58f-c89f414ea74a" providerId="ADAL" clId="{C2FDF4A5-FE03-4269-B12C-3FB90C87A25C}" dt="2023-03-13T02:47:34.368" v="186" actId="478"/>
          <ac:spMkLst>
            <pc:docMk/>
            <pc:sldMk cId="3995279466" sldId="256"/>
            <ac:spMk id="5" creationId="{5F9FFA0F-ABF5-A659-70E6-D8C77574B512}"/>
          </ac:spMkLst>
        </pc:spChg>
        <pc:spChg chg="mod">
          <ac:chgData name="Chuck Kiefriter" userId="c57348f7-b440-4861-a58f-c89f414ea74a" providerId="ADAL" clId="{C2FDF4A5-FE03-4269-B12C-3FB90C87A25C}" dt="2023-03-13T13:55:13.470" v="1571" actId="1036"/>
          <ac:spMkLst>
            <pc:docMk/>
            <pc:sldMk cId="3995279466" sldId="256"/>
            <ac:spMk id="6" creationId="{DE3DBA5A-FA8E-46C6-1402-E5C7632F4CAD}"/>
          </ac:spMkLst>
        </pc:spChg>
        <pc:spChg chg="del">
          <ac:chgData name="Chuck Kiefriter" userId="c57348f7-b440-4861-a58f-c89f414ea74a" providerId="ADAL" clId="{C2FDF4A5-FE03-4269-B12C-3FB90C87A25C}" dt="2023-03-13T02:48:46.914" v="198" actId="478"/>
          <ac:spMkLst>
            <pc:docMk/>
            <pc:sldMk cId="3995279466" sldId="256"/>
            <ac:spMk id="7" creationId="{E4743137-C6B2-414D-BFAA-03342A75F078}"/>
          </ac:spMkLst>
        </pc:spChg>
        <pc:spChg chg="del">
          <ac:chgData name="Chuck Kiefriter" userId="c57348f7-b440-4861-a58f-c89f414ea74a" providerId="ADAL" clId="{C2FDF4A5-FE03-4269-B12C-3FB90C87A25C}" dt="2023-03-13T02:49:24.329" v="202" actId="478"/>
          <ac:spMkLst>
            <pc:docMk/>
            <pc:sldMk cId="3995279466" sldId="256"/>
            <ac:spMk id="9" creationId="{173C8FB3-3AEA-AC6B-0DDF-E23D4893528F}"/>
          </ac:spMkLst>
        </pc:spChg>
        <pc:spChg chg="add mod">
          <ac:chgData name="Chuck Kiefriter" userId="c57348f7-b440-4861-a58f-c89f414ea74a" providerId="ADAL" clId="{C2FDF4A5-FE03-4269-B12C-3FB90C87A25C}" dt="2023-03-13T13:55:28.054" v="1574" actId="20577"/>
          <ac:spMkLst>
            <pc:docMk/>
            <pc:sldMk cId="3995279466" sldId="256"/>
            <ac:spMk id="10" creationId="{EA3D5ED0-1762-C438-DD7C-B32C5582A339}"/>
          </ac:spMkLst>
        </pc:spChg>
        <pc:spChg chg="add mod">
          <ac:chgData name="Chuck Kiefriter" userId="c57348f7-b440-4861-a58f-c89f414ea74a" providerId="ADAL" clId="{C2FDF4A5-FE03-4269-B12C-3FB90C87A25C}" dt="2023-03-13T13:54:42.242" v="1560" actId="1076"/>
          <ac:spMkLst>
            <pc:docMk/>
            <pc:sldMk cId="3995279466" sldId="256"/>
            <ac:spMk id="12" creationId="{18FCF58A-E768-0BFC-8A0B-3881F7F528D8}"/>
          </ac:spMkLst>
        </pc:spChg>
        <pc:graphicFrameChg chg="add mod modGraphic">
          <ac:chgData name="Chuck Kiefriter" userId="c57348f7-b440-4861-a58f-c89f414ea74a" providerId="ADAL" clId="{C2FDF4A5-FE03-4269-B12C-3FB90C87A25C}" dt="2023-03-13T13:54:42.242" v="1560" actId="1076"/>
          <ac:graphicFrameMkLst>
            <pc:docMk/>
            <pc:sldMk cId="3995279466" sldId="256"/>
            <ac:graphicFrameMk id="13" creationId="{BB1305A0-0446-F701-7436-EA612090B033}"/>
          </ac:graphicFrameMkLst>
        </pc:graphicFrameChg>
      </pc:sldChg>
      <pc:sldChg chg="del">
        <pc:chgData name="Chuck Kiefriter" userId="c57348f7-b440-4861-a58f-c89f414ea74a" providerId="ADAL" clId="{C2FDF4A5-FE03-4269-B12C-3FB90C87A25C}" dt="2023-03-13T02:59:12.416" v="314" actId="47"/>
        <pc:sldMkLst>
          <pc:docMk/>
          <pc:sldMk cId="1765420669" sldId="257"/>
        </pc:sldMkLst>
      </pc:sldChg>
      <pc:sldChg chg="del">
        <pc:chgData name="Chuck Kiefriter" userId="c57348f7-b440-4861-a58f-c89f414ea74a" providerId="ADAL" clId="{C2FDF4A5-FE03-4269-B12C-3FB90C87A25C}" dt="2023-03-13T02:59:12.416" v="314" actId="47"/>
        <pc:sldMkLst>
          <pc:docMk/>
          <pc:sldMk cId="655659021" sldId="258"/>
        </pc:sldMkLst>
      </pc:sldChg>
      <pc:sldChg chg="del">
        <pc:chgData name="Chuck Kiefriter" userId="c57348f7-b440-4861-a58f-c89f414ea74a" providerId="ADAL" clId="{C2FDF4A5-FE03-4269-B12C-3FB90C87A25C}" dt="2023-03-13T03:32:06.457" v="889" actId="47"/>
        <pc:sldMkLst>
          <pc:docMk/>
          <pc:sldMk cId="1275780189" sldId="259"/>
        </pc:sldMkLst>
      </pc:sldChg>
      <pc:sldChg chg="del">
        <pc:chgData name="Chuck Kiefriter" userId="c57348f7-b440-4861-a58f-c89f414ea74a" providerId="ADAL" clId="{C2FDF4A5-FE03-4269-B12C-3FB90C87A25C}" dt="2023-03-13T02:59:12.416" v="314" actId="47"/>
        <pc:sldMkLst>
          <pc:docMk/>
          <pc:sldMk cId="1186913456" sldId="261"/>
        </pc:sldMkLst>
      </pc:sldChg>
      <pc:sldChg chg="del">
        <pc:chgData name="Chuck Kiefriter" userId="c57348f7-b440-4861-a58f-c89f414ea74a" providerId="ADAL" clId="{C2FDF4A5-FE03-4269-B12C-3FB90C87A25C}" dt="2023-03-13T02:59:12.416" v="314" actId="47"/>
        <pc:sldMkLst>
          <pc:docMk/>
          <pc:sldMk cId="3188994331" sldId="262"/>
        </pc:sldMkLst>
      </pc:sldChg>
      <pc:sldChg chg="modSp mod">
        <pc:chgData name="Chuck Kiefriter" userId="c57348f7-b440-4861-a58f-c89f414ea74a" providerId="ADAL" clId="{C2FDF4A5-FE03-4269-B12C-3FB90C87A25C}" dt="2023-03-13T02:43:52.914" v="168" actId="20577"/>
        <pc:sldMkLst>
          <pc:docMk/>
          <pc:sldMk cId="3194223319" sldId="263"/>
        </pc:sldMkLst>
        <pc:spChg chg="mod">
          <ac:chgData name="Chuck Kiefriter" userId="c57348f7-b440-4861-a58f-c89f414ea74a" providerId="ADAL" clId="{C2FDF4A5-FE03-4269-B12C-3FB90C87A25C}" dt="2023-03-13T02:43:52.914" v="168" actId="20577"/>
          <ac:spMkLst>
            <pc:docMk/>
            <pc:sldMk cId="3194223319" sldId="263"/>
            <ac:spMk id="3" creationId="{23DFC7E9-54DD-38D7-0B9B-D34948D68CF9}"/>
          </ac:spMkLst>
        </pc:spChg>
      </pc:sldChg>
      <pc:sldChg chg="modSp mod">
        <pc:chgData name="Chuck Kiefriter" userId="c57348f7-b440-4861-a58f-c89f414ea74a" providerId="ADAL" clId="{C2FDF4A5-FE03-4269-B12C-3FB90C87A25C}" dt="2023-03-13T02:59:36.661" v="331" actId="20577"/>
        <pc:sldMkLst>
          <pc:docMk/>
          <pc:sldMk cId="763182894" sldId="264"/>
        </pc:sldMkLst>
        <pc:spChg chg="mod">
          <ac:chgData name="Chuck Kiefriter" userId="c57348f7-b440-4861-a58f-c89f414ea74a" providerId="ADAL" clId="{C2FDF4A5-FE03-4269-B12C-3FB90C87A25C}" dt="2023-03-13T02:59:36.661" v="331" actId="20577"/>
          <ac:spMkLst>
            <pc:docMk/>
            <pc:sldMk cId="763182894" sldId="264"/>
            <ac:spMk id="3" creationId="{23DFC7E9-54DD-38D7-0B9B-D34948D68CF9}"/>
          </ac:spMkLst>
        </pc:spChg>
      </pc:sldChg>
      <pc:sldChg chg="modSp mod">
        <pc:chgData name="Chuck Kiefriter" userId="c57348f7-b440-4861-a58f-c89f414ea74a" providerId="ADAL" clId="{C2FDF4A5-FE03-4269-B12C-3FB90C87A25C}" dt="2023-03-13T02:59:45.139" v="348" actId="20577"/>
        <pc:sldMkLst>
          <pc:docMk/>
          <pc:sldMk cId="367428708" sldId="265"/>
        </pc:sldMkLst>
        <pc:spChg chg="mod">
          <ac:chgData name="Chuck Kiefriter" userId="c57348f7-b440-4861-a58f-c89f414ea74a" providerId="ADAL" clId="{C2FDF4A5-FE03-4269-B12C-3FB90C87A25C}" dt="2023-03-13T02:59:45.139" v="348" actId="20577"/>
          <ac:spMkLst>
            <pc:docMk/>
            <pc:sldMk cId="367428708" sldId="265"/>
            <ac:spMk id="3" creationId="{23DFC7E9-54DD-38D7-0B9B-D34948D68CF9}"/>
          </ac:spMkLst>
        </pc:spChg>
      </pc:sldChg>
      <pc:sldChg chg="addSp delSp modSp mod">
        <pc:chgData name="Chuck Kiefriter" userId="c57348f7-b440-4861-a58f-c89f414ea74a" providerId="ADAL" clId="{C2FDF4A5-FE03-4269-B12C-3FB90C87A25C}" dt="2023-03-13T03:27:59.526" v="828" actId="1076"/>
        <pc:sldMkLst>
          <pc:docMk/>
          <pc:sldMk cId="3472760250" sldId="266"/>
        </pc:sldMkLst>
        <pc:spChg chg="add del">
          <ac:chgData name="Chuck Kiefriter" userId="c57348f7-b440-4861-a58f-c89f414ea74a" providerId="ADAL" clId="{C2FDF4A5-FE03-4269-B12C-3FB90C87A25C}" dt="2023-03-13T03:02:45.417" v="401"/>
          <ac:spMkLst>
            <pc:docMk/>
            <pc:sldMk cId="3472760250" sldId="266"/>
            <ac:spMk id="2" creationId="{32E1CDDC-1253-20E1-5CBA-2D4F1A21493C}"/>
          </ac:spMkLst>
        </pc:spChg>
        <pc:spChg chg="mod">
          <ac:chgData name="Chuck Kiefriter" userId="c57348f7-b440-4861-a58f-c89f414ea74a" providerId="ADAL" clId="{C2FDF4A5-FE03-4269-B12C-3FB90C87A25C}" dt="2023-03-13T03:27:51.135" v="825" actId="1076"/>
          <ac:spMkLst>
            <pc:docMk/>
            <pc:sldMk cId="3472760250" sldId="266"/>
            <ac:spMk id="3" creationId="{8A190F0E-2F97-FB1D-4C12-99BD52A45698}"/>
          </ac:spMkLst>
        </pc:spChg>
        <pc:spChg chg="add mod">
          <ac:chgData name="Chuck Kiefriter" userId="c57348f7-b440-4861-a58f-c89f414ea74a" providerId="ADAL" clId="{C2FDF4A5-FE03-4269-B12C-3FB90C87A25C}" dt="2023-03-13T03:27:51.135" v="825" actId="1076"/>
          <ac:spMkLst>
            <pc:docMk/>
            <pc:sldMk cId="3472760250" sldId="266"/>
            <ac:spMk id="5" creationId="{4722EB52-7FBD-AEF3-6771-A0B77E13744B}"/>
          </ac:spMkLst>
        </pc:spChg>
        <pc:spChg chg="mod">
          <ac:chgData name="Chuck Kiefriter" userId="c57348f7-b440-4861-a58f-c89f414ea74a" providerId="ADAL" clId="{C2FDF4A5-FE03-4269-B12C-3FB90C87A25C}" dt="2023-03-13T03:16:12.878" v="747" actId="20577"/>
          <ac:spMkLst>
            <pc:docMk/>
            <pc:sldMk cId="3472760250" sldId="266"/>
            <ac:spMk id="6" creationId="{59E906CD-110B-9D01-732C-2F21759B0265}"/>
          </ac:spMkLst>
        </pc:spChg>
        <pc:spChg chg="add mod">
          <ac:chgData name="Chuck Kiefriter" userId="c57348f7-b440-4861-a58f-c89f414ea74a" providerId="ADAL" clId="{C2FDF4A5-FE03-4269-B12C-3FB90C87A25C}" dt="2023-03-13T03:27:51.135" v="825" actId="1076"/>
          <ac:spMkLst>
            <pc:docMk/>
            <pc:sldMk cId="3472760250" sldId="266"/>
            <ac:spMk id="7" creationId="{2F8EFB88-7117-DB08-F164-0D4DDE8F4760}"/>
          </ac:spMkLst>
        </pc:spChg>
        <pc:spChg chg="add mod">
          <ac:chgData name="Chuck Kiefriter" userId="c57348f7-b440-4861-a58f-c89f414ea74a" providerId="ADAL" clId="{C2FDF4A5-FE03-4269-B12C-3FB90C87A25C}" dt="2023-03-13T03:27:51.135" v="825" actId="1076"/>
          <ac:spMkLst>
            <pc:docMk/>
            <pc:sldMk cId="3472760250" sldId="266"/>
            <ac:spMk id="8" creationId="{FA061E8C-5A3E-8D93-0FF8-7C9A1D14FB3F}"/>
          </ac:spMkLst>
        </pc:spChg>
        <pc:spChg chg="add mod">
          <ac:chgData name="Chuck Kiefriter" userId="c57348f7-b440-4861-a58f-c89f414ea74a" providerId="ADAL" clId="{C2FDF4A5-FE03-4269-B12C-3FB90C87A25C}" dt="2023-03-13T03:27:51.135" v="825" actId="1076"/>
          <ac:spMkLst>
            <pc:docMk/>
            <pc:sldMk cId="3472760250" sldId="266"/>
            <ac:spMk id="9" creationId="{EA1B1EA7-B605-1137-AF6A-C16DE5D15BCD}"/>
          </ac:spMkLst>
        </pc:spChg>
        <pc:spChg chg="add mod">
          <ac:chgData name="Chuck Kiefriter" userId="c57348f7-b440-4861-a58f-c89f414ea74a" providerId="ADAL" clId="{C2FDF4A5-FE03-4269-B12C-3FB90C87A25C}" dt="2023-03-13T03:27:54.104" v="826" actId="1076"/>
          <ac:spMkLst>
            <pc:docMk/>
            <pc:sldMk cId="3472760250" sldId="266"/>
            <ac:spMk id="10" creationId="{5FE0F0B4-AC6B-987F-CA51-A4E6DE70DBB8}"/>
          </ac:spMkLst>
        </pc:spChg>
        <pc:picChg chg="add mod">
          <ac:chgData name="Chuck Kiefriter" userId="c57348f7-b440-4861-a58f-c89f414ea74a" providerId="ADAL" clId="{C2FDF4A5-FE03-4269-B12C-3FB90C87A25C}" dt="2023-03-13T03:27:59.526" v="828" actId="1076"/>
          <ac:picMkLst>
            <pc:docMk/>
            <pc:sldMk cId="3472760250" sldId="266"/>
            <ac:picMk id="12" creationId="{BC86969A-DE0A-FA6D-2E0B-7566AF411A68}"/>
          </ac:picMkLst>
        </pc:picChg>
      </pc:sldChg>
      <pc:sldChg chg="del">
        <pc:chgData name="Chuck Kiefriter" userId="c57348f7-b440-4861-a58f-c89f414ea74a" providerId="ADAL" clId="{C2FDF4A5-FE03-4269-B12C-3FB90C87A25C}" dt="2023-03-13T03:21:18.538" v="776" actId="47"/>
        <pc:sldMkLst>
          <pc:docMk/>
          <pc:sldMk cId="4111004944" sldId="267"/>
        </pc:sldMkLst>
      </pc:sldChg>
      <pc:sldChg chg="del">
        <pc:chgData name="Chuck Kiefriter" userId="c57348f7-b440-4861-a58f-c89f414ea74a" providerId="ADAL" clId="{C2FDF4A5-FE03-4269-B12C-3FB90C87A25C}" dt="2023-03-13T03:21:18.538" v="776" actId="47"/>
        <pc:sldMkLst>
          <pc:docMk/>
          <pc:sldMk cId="192346319" sldId="268"/>
        </pc:sldMkLst>
      </pc:sldChg>
      <pc:sldChg chg="del">
        <pc:chgData name="Chuck Kiefriter" userId="c57348f7-b440-4861-a58f-c89f414ea74a" providerId="ADAL" clId="{C2FDF4A5-FE03-4269-B12C-3FB90C87A25C}" dt="2023-03-13T03:31:58.215" v="887" actId="47"/>
        <pc:sldMkLst>
          <pc:docMk/>
          <pc:sldMk cId="3067507112" sldId="269"/>
        </pc:sldMkLst>
      </pc:sldChg>
      <pc:sldChg chg="del">
        <pc:chgData name="Chuck Kiefriter" userId="c57348f7-b440-4861-a58f-c89f414ea74a" providerId="ADAL" clId="{C2FDF4A5-FE03-4269-B12C-3FB90C87A25C}" dt="2023-03-13T03:31:58.215" v="887" actId="47"/>
        <pc:sldMkLst>
          <pc:docMk/>
          <pc:sldMk cId="183313377" sldId="270"/>
        </pc:sldMkLst>
      </pc:sldChg>
      <pc:sldChg chg="del">
        <pc:chgData name="Chuck Kiefriter" userId="c57348f7-b440-4861-a58f-c89f414ea74a" providerId="ADAL" clId="{C2FDF4A5-FE03-4269-B12C-3FB90C87A25C}" dt="2023-03-13T03:32:03.765" v="888" actId="47"/>
        <pc:sldMkLst>
          <pc:docMk/>
          <pc:sldMk cId="373601184" sldId="271"/>
        </pc:sldMkLst>
      </pc:sldChg>
      <pc:sldChg chg="del">
        <pc:chgData name="Chuck Kiefriter" userId="c57348f7-b440-4861-a58f-c89f414ea74a" providerId="ADAL" clId="{C2FDF4A5-FE03-4269-B12C-3FB90C87A25C}" dt="2023-03-13T03:32:03.765" v="888" actId="47"/>
        <pc:sldMkLst>
          <pc:docMk/>
          <pc:sldMk cId="323829688" sldId="272"/>
        </pc:sldMkLst>
      </pc:sldChg>
      <pc:sldChg chg="del">
        <pc:chgData name="Chuck Kiefriter" userId="c57348f7-b440-4861-a58f-c89f414ea74a" providerId="ADAL" clId="{C2FDF4A5-FE03-4269-B12C-3FB90C87A25C}" dt="2023-03-13T03:32:03.765" v="888" actId="47"/>
        <pc:sldMkLst>
          <pc:docMk/>
          <pc:sldMk cId="3265754167" sldId="273"/>
        </pc:sldMkLst>
      </pc:sldChg>
      <pc:sldChg chg="modSp mod">
        <pc:chgData name="Chuck Kiefriter" userId="c57348f7-b440-4861-a58f-c89f414ea74a" providerId="ADAL" clId="{C2FDF4A5-FE03-4269-B12C-3FB90C87A25C}" dt="2023-03-13T03:26:18.486" v="821" actId="14100"/>
        <pc:sldMkLst>
          <pc:docMk/>
          <pc:sldMk cId="4170465764" sldId="274"/>
        </pc:sldMkLst>
        <pc:spChg chg="mod">
          <ac:chgData name="Chuck Kiefriter" userId="c57348f7-b440-4861-a58f-c89f414ea74a" providerId="ADAL" clId="{C2FDF4A5-FE03-4269-B12C-3FB90C87A25C}" dt="2023-03-13T03:26:18.486" v="821" actId="14100"/>
          <ac:spMkLst>
            <pc:docMk/>
            <pc:sldMk cId="4170465764" sldId="274"/>
            <ac:spMk id="3" creationId="{23DFC7E9-54DD-38D7-0B9B-D34948D68CF9}"/>
          </ac:spMkLst>
        </pc:spChg>
      </pc:sldChg>
      <pc:sldChg chg="addSp modSp mod">
        <pc:chgData name="Chuck Kiefriter" userId="c57348f7-b440-4861-a58f-c89f414ea74a" providerId="ADAL" clId="{C2FDF4A5-FE03-4269-B12C-3FB90C87A25C}" dt="2023-03-13T03:41:12.959" v="1017" actId="1076"/>
        <pc:sldMkLst>
          <pc:docMk/>
          <pc:sldMk cId="1513494963" sldId="275"/>
        </pc:sldMkLst>
        <pc:spChg chg="mod">
          <ac:chgData name="Chuck Kiefriter" userId="c57348f7-b440-4861-a58f-c89f414ea74a" providerId="ADAL" clId="{C2FDF4A5-FE03-4269-B12C-3FB90C87A25C}" dt="2023-03-13T03:40:46.542" v="1011" actId="20577"/>
          <ac:spMkLst>
            <pc:docMk/>
            <pc:sldMk cId="1513494963" sldId="275"/>
            <ac:spMk id="5" creationId="{9DB63145-E59C-9501-8AA5-4E6AC5C0D40F}"/>
          </ac:spMkLst>
        </pc:spChg>
        <pc:spChg chg="mod">
          <ac:chgData name="Chuck Kiefriter" userId="c57348f7-b440-4861-a58f-c89f414ea74a" providerId="ADAL" clId="{C2FDF4A5-FE03-4269-B12C-3FB90C87A25C}" dt="2023-03-13T03:30:30.367" v="856" actId="20577"/>
          <ac:spMkLst>
            <pc:docMk/>
            <pc:sldMk cId="1513494963" sldId="275"/>
            <ac:spMk id="6" creationId="{59E906CD-110B-9D01-732C-2F21759B0265}"/>
          </ac:spMkLst>
        </pc:spChg>
        <pc:picChg chg="add mod">
          <ac:chgData name="Chuck Kiefriter" userId="c57348f7-b440-4861-a58f-c89f414ea74a" providerId="ADAL" clId="{C2FDF4A5-FE03-4269-B12C-3FB90C87A25C}" dt="2023-03-13T03:41:12.959" v="1017" actId="1076"/>
          <ac:picMkLst>
            <pc:docMk/>
            <pc:sldMk cId="1513494963" sldId="275"/>
            <ac:picMk id="3" creationId="{0E14C303-4A08-9E3D-827C-D6CF995E9C7A}"/>
          </ac:picMkLst>
        </pc:picChg>
      </pc:sldChg>
      <pc:sldChg chg="del">
        <pc:chgData name="Chuck Kiefriter" userId="c57348f7-b440-4861-a58f-c89f414ea74a" providerId="ADAL" clId="{C2FDF4A5-FE03-4269-B12C-3FB90C87A25C}" dt="2023-03-13T03:31:10.297" v="872" actId="47"/>
        <pc:sldMkLst>
          <pc:docMk/>
          <pc:sldMk cId="3243150136" sldId="276"/>
        </pc:sldMkLst>
      </pc:sldChg>
      <pc:sldChg chg="del">
        <pc:chgData name="Chuck Kiefriter" userId="c57348f7-b440-4861-a58f-c89f414ea74a" providerId="ADAL" clId="{C2FDF4A5-FE03-4269-B12C-3FB90C87A25C}" dt="2023-03-13T03:32:07.137" v="890" actId="47"/>
        <pc:sldMkLst>
          <pc:docMk/>
          <pc:sldMk cId="2412735745" sldId="277"/>
        </pc:sldMkLst>
      </pc:sldChg>
      <pc:sldChg chg="addSp delSp modSp add mod">
        <pc:chgData name="Chuck Kiefriter" userId="c57348f7-b440-4861-a58f-c89f414ea74a" providerId="ADAL" clId="{C2FDF4A5-FE03-4269-B12C-3FB90C87A25C}" dt="2023-03-13T03:25:09.804" v="815" actId="1076"/>
        <pc:sldMkLst>
          <pc:docMk/>
          <pc:sldMk cId="976671966" sldId="278"/>
        </pc:sldMkLst>
        <pc:spChg chg="del">
          <ac:chgData name="Chuck Kiefriter" userId="c57348f7-b440-4861-a58f-c89f414ea74a" providerId="ADAL" clId="{C2FDF4A5-FE03-4269-B12C-3FB90C87A25C}" dt="2023-03-13T03:22:35.617" v="799" actId="478"/>
          <ac:spMkLst>
            <pc:docMk/>
            <pc:sldMk cId="976671966" sldId="278"/>
            <ac:spMk id="3" creationId="{8A190F0E-2F97-FB1D-4C12-99BD52A45698}"/>
          </ac:spMkLst>
        </pc:spChg>
        <pc:spChg chg="add mod">
          <ac:chgData name="Chuck Kiefriter" userId="c57348f7-b440-4861-a58f-c89f414ea74a" providerId="ADAL" clId="{C2FDF4A5-FE03-4269-B12C-3FB90C87A25C}" dt="2023-03-13T03:25:08.174" v="814" actId="14100"/>
          <ac:spMkLst>
            <pc:docMk/>
            <pc:sldMk cId="976671966" sldId="278"/>
            <ac:spMk id="4" creationId="{C0B26727-0F97-5A73-B4ED-6BE65E07E5DB}"/>
          </ac:spMkLst>
        </pc:spChg>
        <pc:spChg chg="del">
          <ac:chgData name="Chuck Kiefriter" userId="c57348f7-b440-4861-a58f-c89f414ea74a" providerId="ADAL" clId="{C2FDF4A5-FE03-4269-B12C-3FB90C87A25C}" dt="2023-03-13T03:22:35.617" v="799" actId="478"/>
          <ac:spMkLst>
            <pc:docMk/>
            <pc:sldMk cId="976671966" sldId="278"/>
            <ac:spMk id="5" creationId="{4722EB52-7FBD-AEF3-6771-A0B77E13744B}"/>
          </ac:spMkLst>
        </pc:spChg>
        <pc:spChg chg="mod">
          <ac:chgData name="Chuck Kiefriter" userId="c57348f7-b440-4861-a58f-c89f414ea74a" providerId="ADAL" clId="{C2FDF4A5-FE03-4269-B12C-3FB90C87A25C}" dt="2023-03-13T03:22:25.945" v="798" actId="20577"/>
          <ac:spMkLst>
            <pc:docMk/>
            <pc:sldMk cId="976671966" sldId="278"/>
            <ac:spMk id="6" creationId="{59E906CD-110B-9D01-732C-2F21759B0265}"/>
          </ac:spMkLst>
        </pc:spChg>
        <pc:spChg chg="del">
          <ac:chgData name="Chuck Kiefriter" userId="c57348f7-b440-4861-a58f-c89f414ea74a" providerId="ADAL" clId="{C2FDF4A5-FE03-4269-B12C-3FB90C87A25C}" dt="2023-03-13T03:22:35.617" v="799" actId="478"/>
          <ac:spMkLst>
            <pc:docMk/>
            <pc:sldMk cId="976671966" sldId="278"/>
            <ac:spMk id="7" creationId="{2F8EFB88-7117-DB08-F164-0D4DDE8F4760}"/>
          </ac:spMkLst>
        </pc:spChg>
        <pc:spChg chg="del">
          <ac:chgData name="Chuck Kiefriter" userId="c57348f7-b440-4861-a58f-c89f414ea74a" providerId="ADAL" clId="{C2FDF4A5-FE03-4269-B12C-3FB90C87A25C}" dt="2023-03-13T03:22:35.617" v="799" actId="478"/>
          <ac:spMkLst>
            <pc:docMk/>
            <pc:sldMk cId="976671966" sldId="278"/>
            <ac:spMk id="8" creationId="{FA061E8C-5A3E-8D93-0FF8-7C9A1D14FB3F}"/>
          </ac:spMkLst>
        </pc:spChg>
        <pc:spChg chg="del">
          <ac:chgData name="Chuck Kiefriter" userId="c57348f7-b440-4861-a58f-c89f414ea74a" providerId="ADAL" clId="{C2FDF4A5-FE03-4269-B12C-3FB90C87A25C}" dt="2023-03-13T03:22:35.617" v="799" actId="478"/>
          <ac:spMkLst>
            <pc:docMk/>
            <pc:sldMk cId="976671966" sldId="278"/>
            <ac:spMk id="9" creationId="{EA1B1EA7-B605-1137-AF6A-C16DE5D15BCD}"/>
          </ac:spMkLst>
        </pc:spChg>
        <pc:spChg chg="del">
          <ac:chgData name="Chuck Kiefriter" userId="c57348f7-b440-4861-a58f-c89f414ea74a" providerId="ADAL" clId="{C2FDF4A5-FE03-4269-B12C-3FB90C87A25C}" dt="2023-03-13T03:22:35.617" v="799" actId="478"/>
          <ac:spMkLst>
            <pc:docMk/>
            <pc:sldMk cId="976671966" sldId="278"/>
            <ac:spMk id="10" creationId="{5FE0F0B4-AC6B-987F-CA51-A4E6DE70DBB8}"/>
          </ac:spMkLst>
        </pc:spChg>
        <pc:picChg chg="add mod">
          <ac:chgData name="Chuck Kiefriter" userId="c57348f7-b440-4861-a58f-c89f414ea74a" providerId="ADAL" clId="{C2FDF4A5-FE03-4269-B12C-3FB90C87A25C}" dt="2023-03-13T03:25:09.804" v="815" actId="1076"/>
          <ac:picMkLst>
            <pc:docMk/>
            <pc:sldMk cId="976671966" sldId="278"/>
            <ac:picMk id="12" creationId="{EDDB08A4-A3C1-182F-A00B-0BE97F3C502C}"/>
          </ac:picMkLst>
        </pc:picChg>
      </pc:sldChg>
      <pc:sldChg chg="addSp modSp add mod">
        <pc:chgData name="Chuck Kiefriter" userId="c57348f7-b440-4861-a58f-c89f414ea74a" providerId="ADAL" clId="{C2FDF4A5-FE03-4269-B12C-3FB90C87A25C}" dt="2023-03-13T03:33:44.106" v="937" actId="20577"/>
        <pc:sldMkLst>
          <pc:docMk/>
          <pc:sldMk cId="3402929522" sldId="279"/>
        </pc:sldMkLst>
        <pc:spChg chg="mod">
          <ac:chgData name="Chuck Kiefriter" userId="c57348f7-b440-4861-a58f-c89f414ea74a" providerId="ADAL" clId="{C2FDF4A5-FE03-4269-B12C-3FB90C87A25C}" dt="2023-03-13T03:33:44.106" v="937" actId="20577"/>
          <ac:spMkLst>
            <pc:docMk/>
            <pc:sldMk cId="3402929522" sldId="279"/>
            <ac:spMk id="5" creationId="{9DB63145-E59C-9501-8AA5-4E6AC5C0D40F}"/>
          </ac:spMkLst>
        </pc:spChg>
        <pc:spChg chg="mod">
          <ac:chgData name="Chuck Kiefriter" userId="c57348f7-b440-4861-a58f-c89f414ea74a" providerId="ADAL" clId="{C2FDF4A5-FE03-4269-B12C-3FB90C87A25C}" dt="2023-03-13T03:33:27.221" v="921" actId="20577"/>
          <ac:spMkLst>
            <pc:docMk/>
            <pc:sldMk cId="3402929522" sldId="279"/>
            <ac:spMk id="6" creationId="{59E906CD-110B-9D01-732C-2F21759B0265}"/>
          </ac:spMkLst>
        </pc:spChg>
        <pc:picChg chg="add mod">
          <ac:chgData name="Chuck Kiefriter" userId="c57348f7-b440-4861-a58f-c89f414ea74a" providerId="ADAL" clId="{C2FDF4A5-FE03-4269-B12C-3FB90C87A25C}" dt="2023-03-13T03:32:59.392" v="892" actId="1076"/>
          <ac:picMkLst>
            <pc:docMk/>
            <pc:sldMk cId="3402929522" sldId="279"/>
            <ac:picMk id="3" creationId="{AD0FD225-5D5A-02AF-7A9C-13410C644753}"/>
          </ac:picMkLst>
        </pc:picChg>
      </pc:sldChg>
      <pc:sldChg chg="modSp add mod">
        <pc:chgData name="Chuck Kiefriter" userId="c57348f7-b440-4861-a58f-c89f414ea74a" providerId="ADAL" clId="{C2FDF4A5-FE03-4269-B12C-3FB90C87A25C}" dt="2023-03-13T03:34:49.341" v="952" actId="20577"/>
        <pc:sldMkLst>
          <pc:docMk/>
          <pc:sldMk cId="3395566764" sldId="280"/>
        </pc:sldMkLst>
        <pc:spChg chg="mod">
          <ac:chgData name="Chuck Kiefriter" userId="c57348f7-b440-4861-a58f-c89f414ea74a" providerId="ADAL" clId="{C2FDF4A5-FE03-4269-B12C-3FB90C87A25C}" dt="2023-03-13T03:34:49.341" v="952" actId="20577"/>
          <ac:spMkLst>
            <pc:docMk/>
            <pc:sldMk cId="3395566764" sldId="280"/>
            <ac:spMk id="3" creationId="{23DFC7E9-54DD-38D7-0B9B-D34948D68CF9}"/>
          </ac:spMkLst>
        </pc:spChg>
      </pc:sldChg>
      <pc:sldChg chg="addSp modSp add mod">
        <pc:chgData name="Chuck Kiefriter" userId="c57348f7-b440-4861-a58f-c89f414ea74a" providerId="ADAL" clId="{C2FDF4A5-FE03-4269-B12C-3FB90C87A25C}" dt="2023-03-13T04:01:29.730" v="1300" actId="20577"/>
        <pc:sldMkLst>
          <pc:docMk/>
          <pc:sldMk cId="3187156049" sldId="281"/>
        </pc:sldMkLst>
        <pc:spChg chg="mod">
          <ac:chgData name="Chuck Kiefriter" userId="c57348f7-b440-4861-a58f-c89f414ea74a" providerId="ADAL" clId="{C2FDF4A5-FE03-4269-B12C-3FB90C87A25C}" dt="2023-03-13T04:01:29.730" v="1300" actId="20577"/>
          <ac:spMkLst>
            <pc:docMk/>
            <pc:sldMk cId="3187156049" sldId="281"/>
            <ac:spMk id="5" creationId="{9DB63145-E59C-9501-8AA5-4E6AC5C0D40F}"/>
          </ac:spMkLst>
        </pc:spChg>
        <pc:spChg chg="mod">
          <ac:chgData name="Chuck Kiefriter" userId="c57348f7-b440-4861-a58f-c89f414ea74a" providerId="ADAL" clId="{C2FDF4A5-FE03-4269-B12C-3FB90C87A25C}" dt="2023-03-13T04:00:07.740" v="1271" actId="20577"/>
          <ac:spMkLst>
            <pc:docMk/>
            <pc:sldMk cId="3187156049" sldId="281"/>
            <ac:spMk id="6" creationId="{59E906CD-110B-9D01-732C-2F21759B0265}"/>
          </ac:spMkLst>
        </pc:spChg>
        <pc:picChg chg="add mod">
          <ac:chgData name="Chuck Kiefriter" userId="c57348f7-b440-4861-a58f-c89f414ea74a" providerId="ADAL" clId="{C2FDF4A5-FE03-4269-B12C-3FB90C87A25C}" dt="2023-03-13T03:55:24.774" v="1128" actId="1076"/>
          <ac:picMkLst>
            <pc:docMk/>
            <pc:sldMk cId="3187156049" sldId="281"/>
            <ac:picMk id="3" creationId="{83E4109A-5F0E-62C4-2DDC-A1744C5BE6B5}"/>
          </ac:picMkLst>
        </pc:picChg>
      </pc:sldChg>
      <pc:sldChg chg="modSp add mod">
        <pc:chgData name="Chuck Kiefriter" userId="c57348f7-b440-4861-a58f-c89f414ea74a" providerId="ADAL" clId="{C2FDF4A5-FE03-4269-B12C-3FB90C87A25C}" dt="2023-03-13T03:41:55.418" v="1028" actId="20577"/>
        <pc:sldMkLst>
          <pc:docMk/>
          <pc:sldMk cId="2065140228" sldId="282"/>
        </pc:sldMkLst>
        <pc:spChg chg="mod">
          <ac:chgData name="Chuck Kiefriter" userId="c57348f7-b440-4861-a58f-c89f414ea74a" providerId="ADAL" clId="{C2FDF4A5-FE03-4269-B12C-3FB90C87A25C}" dt="2023-03-13T03:41:55.418" v="1028" actId="20577"/>
          <ac:spMkLst>
            <pc:docMk/>
            <pc:sldMk cId="2065140228" sldId="282"/>
            <ac:spMk id="3" creationId="{23DFC7E9-54DD-38D7-0B9B-D34948D68CF9}"/>
          </ac:spMkLst>
        </pc:spChg>
      </pc:sldChg>
      <pc:sldChg chg="addSp delSp modSp add mod">
        <pc:chgData name="Chuck Kiefriter" userId="c57348f7-b440-4861-a58f-c89f414ea74a" providerId="ADAL" clId="{C2FDF4A5-FE03-4269-B12C-3FB90C87A25C}" dt="2023-03-13T03:51:42.665" v="1120" actId="207"/>
        <pc:sldMkLst>
          <pc:docMk/>
          <pc:sldMk cId="1885158462" sldId="283"/>
        </pc:sldMkLst>
        <pc:spChg chg="mod">
          <ac:chgData name="Chuck Kiefriter" userId="c57348f7-b440-4861-a58f-c89f414ea74a" providerId="ADAL" clId="{C2FDF4A5-FE03-4269-B12C-3FB90C87A25C}" dt="2023-03-13T03:51:42.665" v="1120" actId="207"/>
          <ac:spMkLst>
            <pc:docMk/>
            <pc:sldMk cId="1885158462" sldId="283"/>
            <ac:spMk id="5" creationId="{9DB63145-E59C-9501-8AA5-4E6AC5C0D40F}"/>
          </ac:spMkLst>
        </pc:spChg>
        <pc:spChg chg="mod">
          <ac:chgData name="Chuck Kiefriter" userId="c57348f7-b440-4861-a58f-c89f414ea74a" providerId="ADAL" clId="{C2FDF4A5-FE03-4269-B12C-3FB90C87A25C}" dt="2023-03-13T03:42:03.806" v="1039" actId="20577"/>
          <ac:spMkLst>
            <pc:docMk/>
            <pc:sldMk cId="1885158462" sldId="283"/>
            <ac:spMk id="6" creationId="{59E906CD-110B-9D01-732C-2F21759B0265}"/>
          </ac:spMkLst>
        </pc:spChg>
        <pc:spChg chg="add mod">
          <ac:chgData name="Chuck Kiefriter" userId="c57348f7-b440-4861-a58f-c89f414ea74a" providerId="ADAL" clId="{C2FDF4A5-FE03-4269-B12C-3FB90C87A25C}" dt="2023-03-13T03:50:24.029" v="1119" actId="20577"/>
          <ac:spMkLst>
            <pc:docMk/>
            <pc:sldMk cId="1885158462" sldId="283"/>
            <ac:spMk id="8" creationId="{ECD506A8-B7B8-3E79-FA2D-BD62C204B827}"/>
          </ac:spMkLst>
        </pc:spChg>
        <pc:picChg chg="del">
          <ac:chgData name="Chuck Kiefriter" userId="c57348f7-b440-4861-a58f-c89f414ea74a" providerId="ADAL" clId="{C2FDF4A5-FE03-4269-B12C-3FB90C87A25C}" dt="2023-03-13T03:41:58.623" v="1029" actId="478"/>
          <ac:picMkLst>
            <pc:docMk/>
            <pc:sldMk cId="1885158462" sldId="283"/>
            <ac:picMk id="3" creationId="{83E4109A-5F0E-62C4-2DDC-A1744C5BE6B5}"/>
          </ac:picMkLst>
        </pc:picChg>
        <pc:picChg chg="add mod">
          <ac:chgData name="Chuck Kiefriter" userId="c57348f7-b440-4861-a58f-c89f414ea74a" providerId="ADAL" clId="{C2FDF4A5-FE03-4269-B12C-3FB90C87A25C}" dt="2023-03-13T03:48:48.279" v="1104" actId="14100"/>
          <ac:picMkLst>
            <pc:docMk/>
            <pc:sldMk cId="1885158462" sldId="283"/>
            <ac:picMk id="4" creationId="{7C9F3104-C66F-0189-6D64-A0BDCF1B495F}"/>
          </ac:picMkLst>
        </pc:picChg>
      </pc:sldChg>
      <pc:sldChg chg="addSp delSp modSp add mod">
        <pc:chgData name="Chuck Kiefriter" userId="c57348f7-b440-4861-a58f-c89f414ea74a" providerId="ADAL" clId="{C2FDF4A5-FE03-4269-B12C-3FB90C87A25C}" dt="2023-03-13T05:14:58.184" v="1547" actId="1076"/>
        <pc:sldMkLst>
          <pc:docMk/>
          <pc:sldMk cId="356231122" sldId="284"/>
        </pc:sldMkLst>
        <pc:spChg chg="mod">
          <ac:chgData name="Chuck Kiefriter" userId="c57348f7-b440-4861-a58f-c89f414ea74a" providerId="ADAL" clId="{C2FDF4A5-FE03-4269-B12C-3FB90C87A25C}" dt="2023-03-13T04:04:30.257" v="1330" actId="6549"/>
          <ac:spMkLst>
            <pc:docMk/>
            <pc:sldMk cId="356231122" sldId="284"/>
            <ac:spMk id="5" creationId="{9DB63145-E59C-9501-8AA5-4E6AC5C0D40F}"/>
          </ac:spMkLst>
        </pc:spChg>
        <pc:spChg chg="mod">
          <ac:chgData name="Chuck Kiefriter" userId="c57348f7-b440-4861-a58f-c89f414ea74a" providerId="ADAL" clId="{C2FDF4A5-FE03-4269-B12C-3FB90C87A25C}" dt="2023-03-13T04:16:49.454" v="1346" actId="20577"/>
          <ac:spMkLst>
            <pc:docMk/>
            <pc:sldMk cId="356231122" sldId="284"/>
            <ac:spMk id="6" creationId="{59E906CD-110B-9D01-732C-2F21759B0265}"/>
          </ac:spMkLst>
        </pc:spChg>
        <pc:spChg chg="add mod">
          <ac:chgData name="Chuck Kiefriter" userId="c57348f7-b440-4861-a58f-c89f414ea74a" providerId="ADAL" clId="{C2FDF4A5-FE03-4269-B12C-3FB90C87A25C}" dt="2023-03-13T05:14:28.383" v="1543" actId="20577"/>
          <ac:spMkLst>
            <pc:docMk/>
            <pc:sldMk cId="356231122" sldId="284"/>
            <ac:spMk id="7" creationId="{0D7B1AC9-AF0D-D1E4-1224-879BDBE1A34A}"/>
          </ac:spMkLst>
        </pc:spChg>
        <pc:spChg chg="del">
          <ac:chgData name="Chuck Kiefriter" userId="c57348f7-b440-4861-a58f-c89f414ea74a" providerId="ADAL" clId="{C2FDF4A5-FE03-4269-B12C-3FB90C87A25C}" dt="2023-03-13T04:17:19.331" v="1350" actId="478"/>
          <ac:spMkLst>
            <pc:docMk/>
            <pc:sldMk cId="356231122" sldId="284"/>
            <ac:spMk id="8" creationId="{ECD506A8-B7B8-3E79-FA2D-BD62C204B827}"/>
          </ac:spMkLst>
        </pc:spChg>
        <pc:spChg chg="add mod">
          <ac:chgData name="Chuck Kiefriter" userId="c57348f7-b440-4861-a58f-c89f414ea74a" providerId="ADAL" clId="{C2FDF4A5-FE03-4269-B12C-3FB90C87A25C}" dt="2023-03-13T05:14:58.184" v="1547" actId="1076"/>
          <ac:spMkLst>
            <pc:docMk/>
            <pc:sldMk cId="356231122" sldId="284"/>
            <ac:spMk id="10" creationId="{C8C4555B-8EFA-1C02-2221-72E41215E9AF}"/>
          </ac:spMkLst>
        </pc:spChg>
        <pc:picChg chg="add mod">
          <ac:chgData name="Chuck Kiefriter" userId="c57348f7-b440-4861-a58f-c89f414ea74a" providerId="ADAL" clId="{C2FDF4A5-FE03-4269-B12C-3FB90C87A25C}" dt="2023-03-13T04:16:58.511" v="1349" actId="1076"/>
          <ac:picMkLst>
            <pc:docMk/>
            <pc:sldMk cId="356231122" sldId="284"/>
            <ac:picMk id="3" creationId="{49B9E586-0F7D-D4D2-6C77-8141EF05DCB2}"/>
          </ac:picMkLst>
        </pc:picChg>
        <pc:picChg chg="del">
          <ac:chgData name="Chuck Kiefriter" userId="c57348f7-b440-4861-a58f-c89f414ea74a" providerId="ADAL" clId="{C2FDF4A5-FE03-4269-B12C-3FB90C87A25C}" dt="2023-03-13T04:04:21.795" v="1328" actId="478"/>
          <ac:picMkLst>
            <pc:docMk/>
            <pc:sldMk cId="356231122" sldId="284"/>
            <ac:picMk id="4" creationId="{7C9F3104-C66F-0189-6D64-A0BDCF1B495F}"/>
          </ac:picMkLst>
        </pc:picChg>
      </pc:sldChg>
    </pc:docChg>
  </pc:docChgLst>
  <pc:docChgLst>
    <pc:chgData name="Chuck Kiefriter" userId="c57348f7-b440-4861-a58f-c89f414ea74a" providerId="ADAL" clId="{CEAAE73E-A3C0-4EF3-8264-4F08772B5760}"/>
    <pc:docChg chg="undo custSel addSld delSld modSld">
      <pc:chgData name="Chuck Kiefriter" userId="c57348f7-b440-4861-a58f-c89f414ea74a" providerId="ADAL" clId="{CEAAE73E-A3C0-4EF3-8264-4F08772B5760}" dt="2023-03-20T04:42:51.356" v="756" actId="1076"/>
      <pc:docMkLst>
        <pc:docMk/>
      </pc:docMkLst>
      <pc:sldChg chg="addSp delSp modSp mod">
        <pc:chgData name="Chuck Kiefriter" userId="c57348f7-b440-4861-a58f-c89f414ea74a" providerId="ADAL" clId="{CEAAE73E-A3C0-4EF3-8264-4F08772B5760}" dt="2023-03-20T00:52:59.383" v="449" actId="1038"/>
        <pc:sldMkLst>
          <pc:docMk/>
          <pc:sldMk cId="3995279466" sldId="256"/>
        </pc:sldMkLst>
        <pc:spChg chg="mod">
          <ac:chgData name="Chuck Kiefriter" userId="c57348f7-b440-4861-a58f-c89f414ea74a" providerId="ADAL" clId="{CEAAE73E-A3C0-4EF3-8264-4F08772B5760}" dt="2023-03-20T00:32:06.566" v="230" actId="14100"/>
          <ac:spMkLst>
            <pc:docMk/>
            <pc:sldMk cId="3995279466" sldId="256"/>
            <ac:spMk id="3" creationId="{A6B2E4B2-9556-220D-A265-44C9FD951EE6}"/>
          </ac:spMkLst>
        </pc:spChg>
        <pc:spChg chg="add mod">
          <ac:chgData name="Chuck Kiefriter" userId="c57348f7-b440-4861-a58f-c89f414ea74a" providerId="ADAL" clId="{CEAAE73E-A3C0-4EF3-8264-4F08772B5760}" dt="2023-03-20T00:52:59.383" v="449" actId="1038"/>
          <ac:spMkLst>
            <pc:docMk/>
            <pc:sldMk cId="3995279466" sldId="256"/>
            <ac:spMk id="4" creationId="{2BADD1C9-CF72-0C69-861B-7E5D509DA5B2}"/>
          </ac:spMkLst>
        </pc:spChg>
        <pc:spChg chg="mod">
          <ac:chgData name="Chuck Kiefriter" userId="c57348f7-b440-4861-a58f-c89f414ea74a" providerId="ADAL" clId="{CEAAE73E-A3C0-4EF3-8264-4F08772B5760}" dt="2023-03-19T22:41:44.062" v="187" actId="20577"/>
          <ac:spMkLst>
            <pc:docMk/>
            <pc:sldMk cId="3995279466" sldId="256"/>
            <ac:spMk id="6" creationId="{DE3DBA5A-FA8E-46C6-1402-E5C7632F4CAD}"/>
          </ac:spMkLst>
        </pc:spChg>
        <pc:spChg chg="add mod">
          <ac:chgData name="Chuck Kiefriter" userId="c57348f7-b440-4861-a58f-c89f414ea74a" providerId="ADAL" clId="{CEAAE73E-A3C0-4EF3-8264-4F08772B5760}" dt="2023-03-20T00:52:59.383" v="449" actId="1038"/>
          <ac:spMkLst>
            <pc:docMk/>
            <pc:sldMk cId="3995279466" sldId="256"/>
            <ac:spMk id="7" creationId="{4F528AA2-6361-22B4-C232-EF99675F9D72}"/>
          </ac:spMkLst>
        </pc:spChg>
        <pc:spChg chg="add mod">
          <ac:chgData name="Chuck Kiefriter" userId="c57348f7-b440-4861-a58f-c89f414ea74a" providerId="ADAL" clId="{CEAAE73E-A3C0-4EF3-8264-4F08772B5760}" dt="2023-03-20T00:52:59.383" v="449" actId="1038"/>
          <ac:spMkLst>
            <pc:docMk/>
            <pc:sldMk cId="3995279466" sldId="256"/>
            <ac:spMk id="9" creationId="{06F995E6-DACC-B060-CDB5-BB562B195537}"/>
          </ac:spMkLst>
        </pc:spChg>
        <pc:spChg chg="mod">
          <ac:chgData name="Chuck Kiefriter" userId="c57348f7-b440-4861-a58f-c89f414ea74a" providerId="ADAL" clId="{CEAAE73E-A3C0-4EF3-8264-4F08772B5760}" dt="2023-03-20T00:52:45.699" v="401" actId="1035"/>
          <ac:spMkLst>
            <pc:docMk/>
            <pc:sldMk cId="3995279466" sldId="256"/>
            <ac:spMk id="10" creationId="{EA3D5ED0-1762-C438-DD7C-B32C5582A339}"/>
          </ac:spMkLst>
        </pc:spChg>
        <pc:spChg chg="del">
          <ac:chgData name="Chuck Kiefriter" userId="c57348f7-b440-4861-a58f-c89f414ea74a" providerId="ADAL" clId="{CEAAE73E-A3C0-4EF3-8264-4F08772B5760}" dt="2023-03-19T22:42:40.760" v="188" actId="478"/>
          <ac:spMkLst>
            <pc:docMk/>
            <pc:sldMk cId="3995279466" sldId="256"/>
            <ac:spMk id="12" creationId="{18FCF58A-E768-0BFC-8A0B-3881F7F528D8}"/>
          </ac:spMkLst>
        </pc:spChg>
        <pc:graphicFrameChg chg="del">
          <ac:chgData name="Chuck Kiefriter" userId="c57348f7-b440-4861-a58f-c89f414ea74a" providerId="ADAL" clId="{CEAAE73E-A3C0-4EF3-8264-4F08772B5760}" dt="2023-03-19T22:42:40.760" v="188" actId="478"/>
          <ac:graphicFrameMkLst>
            <pc:docMk/>
            <pc:sldMk cId="3995279466" sldId="256"/>
            <ac:graphicFrameMk id="13" creationId="{BB1305A0-0446-F701-7436-EA612090B033}"/>
          </ac:graphicFrameMkLst>
        </pc:graphicFrameChg>
      </pc:sldChg>
      <pc:sldChg chg="modSp mod">
        <pc:chgData name="Chuck Kiefriter" userId="c57348f7-b440-4861-a58f-c89f414ea74a" providerId="ADAL" clId="{CEAAE73E-A3C0-4EF3-8264-4F08772B5760}" dt="2023-03-19T22:40:49.123" v="181" actId="20577"/>
        <pc:sldMkLst>
          <pc:docMk/>
          <pc:sldMk cId="3194223319" sldId="263"/>
        </pc:sldMkLst>
        <pc:spChg chg="mod">
          <ac:chgData name="Chuck Kiefriter" userId="c57348f7-b440-4861-a58f-c89f414ea74a" providerId="ADAL" clId="{CEAAE73E-A3C0-4EF3-8264-4F08772B5760}" dt="2023-03-19T22:40:49.123" v="181" actId="20577"/>
          <ac:spMkLst>
            <pc:docMk/>
            <pc:sldMk cId="3194223319" sldId="263"/>
            <ac:spMk id="3" creationId="{23DFC7E9-54DD-38D7-0B9B-D34948D68CF9}"/>
          </ac:spMkLst>
        </pc:spChg>
      </pc:sldChg>
      <pc:sldChg chg="modSp mod">
        <pc:chgData name="Chuck Kiefriter" userId="c57348f7-b440-4861-a58f-c89f414ea74a" providerId="ADAL" clId="{CEAAE73E-A3C0-4EF3-8264-4F08772B5760}" dt="2023-03-15T21:04:54.713" v="90" actId="20577"/>
        <pc:sldMkLst>
          <pc:docMk/>
          <pc:sldMk cId="763182894" sldId="264"/>
        </pc:sldMkLst>
        <pc:spChg chg="mod">
          <ac:chgData name="Chuck Kiefriter" userId="c57348f7-b440-4861-a58f-c89f414ea74a" providerId="ADAL" clId="{CEAAE73E-A3C0-4EF3-8264-4F08772B5760}" dt="2023-03-15T21:04:54.713" v="90" actId="20577"/>
          <ac:spMkLst>
            <pc:docMk/>
            <pc:sldMk cId="763182894" sldId="264"/>
            <ac:spMk id="3" creationId="{23DFC7E9-54DD-38D7-0B9B-D34948D68CF9}"/>
          </ac:spMkLst>
        </pc:spChg>
      </pc:sldChg>
      <pc:sldChg chg="modSp mod">
        <pc:chgData name="Chuck Kiefriter" userId="c57348f7-b440-4861-a58f-c89f414ea74a" providerId="ADAL" clId="{CEAAE73E-A3C0-4EF3-8264-4F08772B5760}" dt="2023-03-15T21:05:03.858" v="97" actId="20577"/>
        <pc:sldMkLst>
          <pc:docMk/>
          <pc:sldMk cId="367428708" sldId="265"/>
        </pc:sldMkLst>
        <pc:spChg chg="mod">
          <ac:chgData name="Chuck Kiefriter" userId="c57348f7-b440-4861-a58f-c89f414ea74a" providerId="ADAL" clId="{CEAAE73E-A3C0-4EF3-8264-4F08772B5760}" dt="2023-03-15T21:05:03.858" v="97" actId="20577"/>
          <ac:spMkLst>
            <pc:docMk/>
            <pc:sldMk cId="367428708" sldId="265"/>
            <ac:spMk id="3" creationId="{23DFC7E9-54DD-38D7-0B9B-D34948D68CF9}"/>
          </ac:spMkLst>
        </pc:spChg>
      </pc:sldChg>
      <pc:sldChg chg="delSp del mod">
        <pc:chgData name="Chuck Kiefriter" userId="c57348f7-b440-4861-a58f-c89f414ea74a" providerId="ADAL" clId="{CEAAE73E-A3C0-4EF3-8264-4F08772B5760}" dt="2023-03-20T00:56:01.589" v="451" actId="2696"/>
        <pc:sldMkLst>
          <pc:docMk/>
          <pc:sldMk cId="3472760250" sldId="266"/>
        </pc:sldMkLst>
        <pc:picChg chg="del">
          <ac:chgData name="Chuck Kiefriter" userId="c57348f7-b440-4861-a58f-c89f414ea74a" providerId="ADAL" clId="{CEAAE73E-A3C0-4EF3-8264-4F08772B5760}" dt="2023-03-20T00:55:53.266" v="450" actId="478"/>
          <ac:picMkLst>
            <pc:docMk/>
            <pc:sldMk cId="3472760250" sldId="266"/>
            <ac:picMk id="12" creationId="{BC86969A-DE0A-FA6D-2E0B-7566AF411A68}"/>
          </ac:picMkLst>
        </pc:picChg>
      </pc:sldChg>
      <pc:sldChg chg="modSp mod">
        <pc:chgData name="Chuck Kiefriter" userId="c57348f7-b440-4861-a58f-c89f414ea74a" providerId="ADAL" clId="{CEAAE73E-A3C0-4EF3-8264-4F08772B5760}" dt="2023-03-15T21:05:15.266" v="104" actId="20577"/>
        <pc:sldMkLst>
          <pc:docMk/>
          <pc:sldMk cId="4170465764" sldId="274"/>
        </pc:sldMkLst>
        <pc:spChg chg="mod">
          <ac:chgData name="Chuck Kiefriter" userId="c57348f7-b440-4861-a58f-c89f414ea74a" providerId="ADAL" clId="{CEAAE73E-A3C0-4EF3-8264-4F08772B5760}" dt="2023-03-15T21:05:15.266" v="104" actId="20577"/>
          <ac:spMkLst>
            <pc:docMk/>
            <pc:sldMk cId="4170465764" sldId="274"/>
            <ac:spMk id="3" creationId="{23DFC7E9-54DD-38D7-0B9B-D34948D68CF9}"/>
          </ac:spMkLst>
        </pc:spChg>
      </pc:sldChg>
      <pc:sldChg chg="addSp delSp modSp mod">
        <pc:chgData name="Chuck Kiefriter" userId="c57348f7-b440-4861-a58f-c89f414ea74a" providerId="ADAL" clId="{CEAAE73E-A3C0-4EF3-8264-4F08772B5760}" dt="2023-03-20T02:06:54.913" v="624" actId="207"/>
        <pc:sldMkLst>
          <pc:docMk/>
          <pc:sldMk cId="1513494963" sldId="275"/>
        </pc:sldMkLst>
        <pc:spChg chg="add del">
          <ac:chgData name="Chuck Kiefriter" userId="c57348f7-b440-4861-a58f-c89f414ea74a" providerId="ADAL" clId="{CEAAE73E-A3C0-4EF3-8264-4F08772B5760}" dt="2023-03-20T02:02:35.193" v="575"/>
          <ac:spMkLst>
            <pc:docMk/>
            <pc:sldMk cId="1513494963" sldId="275"/>
            <ac:spMk id="2" creationId="{BE46888D-AF6D-1D94-6855-0D2BDE1A167F}"/>
          </ac:spMkLst>
        </pc:spChg>
        <pc:spChg chg="mod">
          <ac:chgData name="Chuck Kiefriter" userId="c57348f7-b440-4861-a58f-c89f414ea74a" providerId="ADAL" clId="{CEAAE73E-A3C0-4EF3-8264-4F08772B5760}" dt="2023-03-20T02:06:54.913" v="624" actId="207"/>
          <ac:spMkLst>
            <pc:docMk/>
            <pc:sldMk cId="1513494963" sldId="275"/>
            <ac:spMk id="5" creationId="{9DB63145-E59C-9501-8AA5-4E6AC5C0D40F}"/>
          </ac:spMkLst>
        </pc:spChg>
        <pc:spChg chg="mod">
          <ac:chgData name="Chuck Kiefriter" userId="c57348f7-b440-4861-a58f-c89f414ea74a" providerId="ADAL" clId="{CEAAE73E-A3C0-4EF3-8264-4F08772B5760}" dt="2023-03-20T02:02:54.072" v="598" actId="20577"/>
          <ac:spMkLst>
            <pc:docMk/>
            <pc:sldMk cId="1513494963" sldId="275"/>
            <ac:spMk id="6" creationId="{59E906CD-110B-9D01-732C-2F21759B0265}"/>
          </ac:spMkLst>
        </pc:spChg>
        <pc:picChg chg="del">
          <ac:chgData name="Chuck Kiefriter" userId="c57348f7-b440-4861-a58f-c89f414ea74a" providerId="ADAL" clId="{CEAAE73E-A3C0-4EF3-8264-4F08772B5760}" dt="2023-03-20T02:02:29.241" v="573" actId="478"/>
          <ac:picMkLst>
            <pc:docMk/>
            <pc:sldMk cId="1513494963" sldId="275"/>
            <ac:picMk id="3" creationId="{0E14C303-4A08-9E3D-827C-D6CF995E9C7A}"/>
          </ac:picMkLst>
        </pc:picChg>
      </pc:sldChg>
      <pc:sldChg chg="addSp delSp modSp mod">
        <pc:chgData name="Chuck Kiefriter" userId="c57348f7-b440-4861-a58f-c89f414ea74a" providerId="ADAL" clId="{CEAAE73E-A3C0-4EF3-8264-4F08772B5760}" dt="2023-03-20T01:40:14.037" v="572" actId="1035"/>
        <pc:sldMkLst>
          <pc:docMk/>
          <pc:sldMk cId="976671966" sldId="278"/>
        </pc:sldMkLst>
        <pc:spChg chg="add mod">
          <ac:chgData name="Chuck Kiefriter" userId="c57348f7-b440-4861-a58f-c89f414ea74a" providerId="ADAL" clId="{CEAAE73E-A3C0-4EF3-8264-4F08772B5760}" dt="2023-03-20T01:39:58.996" v="563" actId="1076"/>
          <ac:spMkLst>
            <pc:docMk/>
            <pc:sldMk cId="976671966" sldId="278"/>
            <ac:spMk id="3" creationId="{AECD1743-AE1E-E8A6-57D4-D340FC95D16D}"/>
          </ac:spMkLst>
        </pc:spChg>
        <pc:spChg chg="mod">
          <ac:chgData name="Chuck Kiefriter" userId="c57348f7-b440-4861-a58f-c89f414ea74a" providerId="ADAL" clId="{CEAAE73E-A3C0-4EF3-8264-4F08772B5760}" dt="2023-03-20T01:39:21.020" v="555" actId="1038"/>
          <ac:spMkLst>
            <pc:docMk/>
            <pc:sldMk cId="976671966" sldId="278"/>
            <ac:spMk id="4" creationId="{C0B26727-0F97-5A73-B4ED-6BE65E07E5DB}"/>
          </ac:spMkLst>
        </pc:spChg>
        <pc:spChg chg="mod">
          <ac:chgData name="Chuck Kiefriter" userId="c57348f7-b440-4861-a58f-c89f414ea74a" providerId="ADAL" clId="{CEAAE73E-A3C0-4EF3-8264-4F08772B5760}" dt="2023-03-20T01:06:07.991" v="518" actId="1076"/>
          <ac:spMkLst>
            <pc:docMk/>
            <pc:sldMk cId="976671966" sldId="278"/>
            <ac:spMk id="6" creationId="{59E906CD-110B-9D01-732C-2F21759B0265}"/>
          </ac:spMkLst>
        </pc:spChg>
        <pc:spChg chg="add mod">
          <ac:chgData name="Chuck Kiefriter" userId="c57348f7-b440-4861-a58f-c89f414ea74a" providerId="ADAL" clId="{CEAAE73E-A3C0-4EF3-8264-4F08772B5760}" dt="2023-03-20T01:40:14.037" v="572" actId="1035"/>
          <ac:spMkLst>
            <pc:docMk/>
            <pc:sldMk cId="976671966" sldId="278"/>
            <ac:spMk id="7" creationId="{5DAF20F1-2F34-F140-81DA-E78BF03C81E4}"/>
          </ac:spMkLst>
        </pc:spChg>
        <pc:picChg chg="del">
          <ac:chgData name="Chuck Kiefriter" userId="c57348f7-b440-4861-a58f-c89f414ea74a" providerId="ADAL" clId="{CEAAE73E-A3C0-4EF3-8264-4F08772B5760}" dt="2023-03-20T00:56:04.277" v="452" actId="478"/>
          <ac:picMkLst>
            <pc:docMk/>
            <pc:sldMk cId="976671966" sldId="278"/>
            <ac:picMk id="12" creationId="{EDDB08A4-A3C1-182F-A00B-0BE97F3C502C}"/>
          </ac:picMkLst>
        </pc:picChg>
      </pc:sldChg>
      <pc:sldChg chg="del">
        <pc:chgData name="Chuck Kiefriter" userId="c57348f7-b440-4861-a58f-c89f414ea74a" providerId="ADAL" clId="{CEAAE73E-A3C0-4EF3-8264-4F08772B5760}" dt="2023-03-20T02:31:42.639" v="625" actId="47"/>
        <pc:sldMkLst>
          <pc:docMk/>
          <pc:sldMk cId="3402929522" sldId="279"/>
        </pc:sldMkLst>
      </pc:sldChg>
      <pc:sldChg chg="modSp mod">
        <pc:chgData name="Chuck Kiefriter" userId="c57348f7-b440-4861-a58f-c89f414ea74a" providerId="ADAL" clId="{CEAAE73E-A3C0-4EF3-8264-4F08772B5760}" dt="2023-03-15T21:05:31.946" v="118" actId="20577"/>
        <pc:sldMkLst>
          <pc:docMk/>
          <pc:sldMk cId="3395566764" sldId="280"/>
        </pc:sldMkLst>
        <pc:spChg chg="mod">
          <ac:chgData name="Chuck Kiefriter" userId="c57348f7-b440-4861-a58f-c89f414ea74a" providerId="ADAL" clId="{CEAAE73E-A3C0-4EF3-8264-4F08772B5760}" dt="2023-03-15T21:05:31.946" v="118" actId="20577"/>
          <ac:spMkLst>
            <pc:docMk/>
            <pc:sldMk cId="3395566764" sldId="280"/>
            <ac:spMk id="3" creationId="{23DFC7E9-54DD-38D7-0B9B-D34948D68CF9}"/>
          </ac:spMkLst>
        </pc:spChg>
      </pc:sldChg>
      <pc:sldChg chg="addSp delSp modSp mod">
        <pc:chgData name="Chuck Kiefriter" userId="c57348f7-b440-4861-a58f-c89f414ea74a" providerId="ADAL" clId="{CEAAE73E-A3C0-4EF3-8264-4F08772B5760}" dt="2023-03-20T04:42:51.356" v="756" actId="1076"/>
        <pc:sldMkLst>
          <pc:docMk/>
          <pc:sldMk cId="3187156049" sldId="281"/>
        </pc:sldMkLst>
        <pc:spChg chg="add mod">
          <ac:chgData name="Chuck Kiefriter" userId="c57348f7-b440-4861-a58f-c89f414ea74a" providerId="ADAL" clId="{CEAAE73E-A3C0-4EF3-8264-4F08772B5760}" dt="2023-03-20T04:42:51.356" v="756" actId="1076"/>
          <ac:spMkLst>
            <pc:docMk/>
            <pc:sldMk cId="3187156049" sldId="281"/>
            <ac:spMk id="4" creationId="{5F4890C8-248C-DE3F-EFBE-A4EB3744954C}"/>
          </ac:spMkLst>
        </pc:spChg>
        <pc:spChg chg="mod">
          <ac:chgData name="Chuck Kiefriter" userId="c57348f7-b440-4861-a58f-c89f414ea74a" providerId="ADAL" clId="{CEAAE73E-A3C0-4EF3-8264-4F08772B5760}" dt="2023-03-20T04:35:14.507" v="751"/>
          <ac:spMkLst>
            <pc:docMk/>
            <pc:sldMk cId="3187156049" sldId="281"/>
            <ac:spMk id="5" creationId="{9DB63145-E59C-9501-8AA5-4E6AC5C0D40F}"/>
          </ac:spMkLst>
        </pc:spChg>
        <pc:spChg chg="mod">
          <ac:chgData name="Chuck Kiefriter" userId="c57348f7-b440-4861-a58f-c89f414ea74a" providerId="ADAL" clId="{CEAAE73E-A3C0-4EF3-8264-4F08772B5760}" dt="2023-03-20T04:34:19.666" v="743" actId="20577"/>
          <ac:spMkLst>
            <pc:docMk/>
            <pc:sldMk cId="3187156049" sldId="281"/>
            <ac:spMk id="6" creationId="{59E906CD-110B-9D01-732C-2F21759B0265}"/>
          </ac:spMkLst>
        </pc:spChg>
        <pc:picChg chg="del">
          <ac:chgData name="Chuck Kiefriter" userId="c57348f7-b440-4861-a58f-c89f414ea74a" providerId="ADAL" clId="{CEAAE73E-A3C0-4EF3-8264-4F08772B5760}" dt="2023-03-20T04:34:21.482" v="744" actId="478"/>
          <ac:picMkLst>
            <pc:docMk/>
            <pc:sldMk cId="3187156049" sldId="281"/>
            <ac:picMk id="3" creationId="{83E4109A-5F0E-62C4-2DDC-A1744C5BE6B5}"/>
          </ac:picMkLst>
        </pc:picChg>
      </pc:sldChg>
      <pc:sldChg chg="modSp mod">
        <pc:chgData name="Chuck Kiefriter" userId="c57348f7-b440-4861-a58f-c89f414ea74a" providerId="ADAL" clId="{CEAAE73E-A3C0-4EF3-8264-4F08772B5760}" dt="2023-03-15T21:06:00.300" v="163" actId="20577"/>
        <pc:sldMkLst>
          <pc:docMk/>
          <pc:sldMk cId="2065140228" sldId="282"/>
        </pc:sldMkLst>
        <pc:spChg chg="mod">
          <ac:chgData name="Chuck Kiefriter" userId="c57348f7-b440-4861-a58f-c89f414ea74a" providerId="ADAL" clId="{CEAAE73E-A3C0-4EF3-8264-4F08772B5760}" dt="2023-03-15T21:06:00.300" v="163" actId="20577"/>
          <ac:spMkLst>
            <pc:docMk/>
            <pc:sldMk cId="2065140228" sldId="282"/>
            <ac:spMk id="3" creationId="{23DFC7E9-54DD-38D7-0B9B-D34948D68CF9}"/>
          </ac:spMkLst>
        </pc:spChg>
      </pc:sldChg>
      <pc:sldChg chg="delSp modSp mod">
        <pc:chgData name="Chuck Kiefriter" userId="c57348f7-b440-4861-a58f-c89f414ea74a" providerId="ADAL" clId="{CEAAE73E-A3C0-4EF3-8264-4F08772B5760}" dt="2023-03-20T02:36:03.099" v="664"/>
        <pc:sldMkLst>
          <pc:docMk/>
          <pc:sldMk cId="1885158462" sldId="283"/>
        </pc:sldMkLst>
        <pc:spChg chg="mod">
          <ac:chgData name="Chuck Kiefriter" userId="c57348f7-b440-4861-a58f-c89f414ea74a" providerId="ADAL" clId="{CEAAE73E-A3C0-4EF3-8264-4F08772B5760}" dt="2023-03-20T02:36:03.099" v="664"/>
          <ac:spMkLst>
            <pc:docMk/>
            <pc:sldMk cId="1885158462" sldId="283"/>
            <ac:spMk id="5" creationId="{9DB63145-E59C-9501-8AA5-4E6AC5C0D40F}"/>
          </ac:spMkLst>
        </pc:spChg>
        <pc:spChg chg="mod">
          <ac:chgData name="Chuck Kiefriter" userId="c57348f7-b440-4861-a58f-c89f414ea74a" providerId="ADAL" clId="{CEAAE73E-A3C0-4EF3-8264-4F08772B5760}" dt="2023-03-20T02:33:34.475" v="658" actId="20577"/>
          <ac:spMkLst>
            <pc:docMk/>
            <pc:sldMk cId="1885158462" sldId="283"/>
            <ac:spMk id="6" creationId="{59E906CD-110B-9D01-732C-2F21759B0265}"/>
          </ac:spMkLst>
        </pc:spChg>
        <pc:spChg chg="del">
          <ac:chgData name="Chuck Kiefriter" userId="c57348f7-b440-4861-a58f-c89f414ea74a" providerId="ADAL" clId="{CEAAE73E-A3C0-4EF3-8264-4F08772B5760}" dt="2023-03-20T02:33:47.335" v="661" actId="478"/>
          <ac:spMkLst>
            <pc:docMk/>
            <pc:sldMk cId="1885158462" sldId="283"/>
            <ac:spMk id="8" creationId="{ECD506A8-B7B8-3E79-FA2D-BD62C204B827}"/>
          </ac:spMkLst>
        </pc:spChg>
        <pc:picChg chg="del">
          <ac:chgData name="Chuck Kiefriter" userId="c57348f7-b440-4861-a58f-c89f414ea74a" providerId="ADAL" clId="{CEAAE73E-A3C0-4EF3-8264-4F08772B5760}" dt="2023-03-20T02:33:38.052" v="659" actId="478"/>
          <ac:picMkLst>
            <pc:docMk/>
            <pc:sldMk cId="1885158462" sldId="283"/>
            <ac:picMk id="4" creationId="{7C9F3104-C66F-0189-6D64-A0BDCF1B495F}"/>
          </ac:picMkLst>
        </pc:picChg>
      </pc:sldChg>
      <pc:sldChg chg="del">
        <pc:chgData name="Chuck Kiefriter" userId="c57348f7-b440-4861-a58f-c89f414ea74a" providerId="ADAL" clId="{CEAAE73E-A3C0-4EF3-8264-4F08772B5760}" dt="2023-03-20T04:03:18.428" v="665" actId="47"/>
        <pc:sldMkLst>
          <pc:docMk/>
          <pc:sldMk cId="356231122" sldId="284"/>
        </pc:sldMkLst>
      </pc:sldChg>
      <pc:sldChg chg="addSp modSp add mod">
        <pc:chgData name="Chuck Kiefriter" userId="c57348f7-b440-4861-a58f-c89f414ea74a" providerId="ADAL" clId="{CEAAE73E-A3C0-4EF3-8264-4F08772B5760}" dt="2023-03-20T00:39:44.108" v="365" actId="14100"/>
        <pc:sldMkLst>
          <pc:docMk/>
          <pc:sldMk cId="460794980" sldId="285"/>
        </pc:sldMkLst>
        <pc:spChg chg="add mod">
          <ac:chgData name="Chuck Kiefriter" userId="c57348f7-b440-4861-a58f-c89f414ea74a" providerId="ADAL" clId="{CEAAE73E-A3C0-4EF3-8264-4F08772B5760}" dt="2023-03-20T00:37:53.726" v="352" actId="1076"/>
          <ac:spMkLst>
            <pc:docMk/>
            <pc:sldMk cId="460794980" sldId="285"/>
            <ac:spMk id="4" creationId="{0A9C3E86-2548-ECB5-8430-3E2B6C004107}"/>
          </ac:spMkLst>
        </pc:spChg>
        <pc:spChg chg="mod">
          <ac:chgData name="Chuck Kiefriter" userId="c57348f7-b440-4861-a58f-c89f414ea74a" providerId="ADAL" clId="{CEAAE73E-A3C0-4EF3-8264-4F08772B5760}" dt="2023-03-20T00:28:09.677" v="229" actId="20577"/>
          <ac:spMkLst>
            <pc:docMk/>
            <pc:sldMk cId="460794980" sldId="285"/>
            <ac:spMk id="6" creationId="{DE3DBA5A-FA8E-46C6-1402-E5C7632F4CAD}"/>
          </ac:spMkLst>
        </pc:spChg>
        <pc:spChg chg="add mod">
          <ac:chgData name="Chuck Kiefriter" userId="c57348f7-b440-4861-a58f-c89f414ea74a" providerId="ADAL" clId="{CEAAE73E-A3C0-4EF3-8264-4F08772B5760}" dt="2023-03-20T00:37:53.726" v="352" actId="1076"/>
          <ac:spMkLst>
            <pc:docMk/>
            <pc:sldMk cId="460794980" sldId="285"/>
            <ac:spMk id="7" creationId="{6078F001-09B3-95A6-FBBF-049E24348AA3}"/>
          </ac:spMkLst>
        </pc:spChg>
        <pc:spChg chg="mod">
          <ac:chgData name="Chuck Kiefriter" userId="c57348f7-b440-4861-a58f-c89f414ea74a" providerId="ADAL" clId="{CEAAE73E-A3C0-4EF3-8264-4F08772B5760}" dt="2023-03-20T00:36:05.988" v="344" actId="207"/>
          <ac:spMkLst>
            <pc:docMk/>
            <pc:sldMk cId="460794980" sldId="285"/>
            <ac:spMk id="10" creationId="{EA3D5ED0-1762-C438-DD7C-B32C5582A339}"/>
          </ac:spMkLst>
        </pc:spChg>
        <pc:picChg chg="add mod">
          <ac:chgData name="Chuck Kiefriter" userId="c57348f7-b440-4861-a58f-c89f414ea74a" providerId="ADAL" clId="{CEAAE73E-A3C0-4EF3-8264-4F08772B5760}" dt="2023-03-20T00:39:44.108" v="365" actId="14100"/>
          <ac:picMkLst>
            <pc:docMk/>
            <pc:sldMk cId="460794980" sldId="285"/>
            <ac:picMk id="9" creationId="{951D6567-EE71-636D-5131-1733E9CA3EE1}"/>
          </ac:picMkLst>
        </pc:picChg>
        <pc:picChg chg="add mod">
          <ac:chgData name="Chuck Kiefriter" userId="c57348f7-b440-4861-a58f-c89f414ea74a" providerId="ADAL" clId="{CEAAE73E-A3C0-4EF3-8264-4F08772B5760}" dt="2023-03-20T00:39:41.309" v="364" actId="1076"/>
          <ac:picMkLst>
            <pc:docMk/>
            <pc:sldMk cId="460794980" sldId="285"/>
            <ac:picMk id="12" creationId="{75DBF1A8-6B47-A236-0E35-BCD7AC30E1AC}"/>
          </ac:picMkLst>
        </pc:picChg>
      </pc:sldChg>
      <pc:sldChg chg="modSp add mod">
        <pc:chgData name="Chuck Kiefriter" userId="c57348f7-b440-4861-a58f-c89f414ea74a" providerId="ADAL" clId="{CEAAE73E-A3C0-4EF3-8264-4F08772B5760}" dt="2023-03-20T04:03:46.401" v="693" actId="1076"/>
        <pc:sldMkLst>
          <pc:docMk/>
          <pc:sldMk cId="1155090792" sldId="286"/>
        </pc:sldMkLst>
        <pc:spChg chg="mod">
          <ac:chgData name="Chuck Kiefriter" userId="c57348f7-b440-4861-a58f-c89f414ea74a" providerId="ADAL" clId="{CEAAE73E-A3C0-4EF3-8264-4F08772B5760}" dt="2023-03-20T04:03:46.401" v="693" actId="1076"/>
          <ac:spMkLst>
            <pc:docMk/>
            <pc:sldMk cId="1155090792" sldId="286"/>
            <ac:spMk id="3" creationId="{23DFC7E9-54DD-38D7-0B9B-D34948D68CF9}"/>
          </ac:spMkLst>
        </pc:spChg>
      </pc:sldChg>
      <pc:sldChg chg="addSp modSp add mod">
        <pc:chgData name="Chuck Kiefriter" userId="c57348f7-b440-4861-a58f-c89f414ea74a" providerId="ADAL" clId="{CEAAE73E-A3C0-4EF3-8264-4F08772B5760}" dt="2023-03-20T04:06:13.253" v="729" actId="1076"/>
        <pc:sldMkLst>
          <pc:docMk/>
          <pc:sldMk cId="424094208" sldId="287"/>
        </pc:sldMkLst>
        <pc:spChg chg="add mod">
          <ac:chgData name="Chuck Kiefriter" userId="c57348f7-b440-4861-a58f-c89f414ea74a" providerId="ADAL" clId="{CEAAE73E-A3C0-4EF3-8264-4F08772B5760}" dt="2023-03-20T04:06:13.253" v="729" actId="1076"/>
          <ac:spMkLst>
            <pc:docMk/>
            <pc:sldMk cId="424094208" sldId="287"/>
            <ac:spMk id="3" creationId="{FF9F9172-C924-1C79-FA1B-3659223D7D26}"/>
          </ac:spMkLst>
        </pc:spChg>
        <pc:spChg chg="mod">
          <ac:chgData name="Chuck Kiefriter" userId="c57348f7-b440-4861-a58f-c89f414ea74a" providerId="ADAL" clId="{CEAAE73E-A3C0-4EF3-8264-4F08772B5760}" dt="2023-03-20T04:04:56.478" v="721" actId="6549"/>
          <ac:spMkLst>
            <pc:docMk/>
            <pc:sldMk cId="424094208" sldId="287"/>
            <ac:spMk id="5" creationId="{9DB63145-E59C-9501-8AA5-4E6AC5C0D40F}"/>
          </ac:spMkLst>
        </pc:spChg>
        <pc:spChg chg="mod">
          <ac:chgData name="Chuck Kiefriter" userId="c57348f7-b440-4861-a58f-c89f414ea74a" providerId="ADAL" clId="{CEAAE73E-A3C0-4EF3-8264-4F08772B5760}" dt="2023-03-20T04:03:56.659" v="717" actId="20577"/>
          <ac:spMkLst>
            <pc:docMk/>
            <pc:sldMk cId="424094208" sldId="287"/>
            <ac:spMk id="6" creationId="{59E906CD-110B-9D01-732C-2F21759B026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00166-676D-D58C-F250-6813613F86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7A8740-3577-8F98-BC2A-5A39BDDC29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BEA836-E896-D33C-3430-7A38F4EA12B1}"/>
              </a:ext>
            </a:extLst>
          </p:cNvPr>
          <p:cNvSpPr>
            <a:spLocks noGrp="1"/>
          </p:cNvSpPr>
          <p:nvPr>
            <p:ph type="dt" sz="half" idx="10"/>
          </p:nvPr>
        </p:nvSpPr>
        <p:spPr/>
        <p:txBody>
          <a:bodyPr/>
          <a:lstStyle/>
          <a:p>
            <a:fld id="{33D569A9-A222-4DCC-AF28-BB813B4F2ABB}" type="datetimeFigureOut">
              <a:rPr lang="en-US" smtClean="0"/>
              <a:t>3/20/2023</a:t>
            </a:fld>
            <a:endParaRPr lang="en-US"/>
          </a:p>
        </p:txBody>
      </p:sp>
      <p:sp>
        <p:nvSpPr>
          <p:cNvPr id="5" name="Footer Placeholder 4">
            <a:extLst>
              <a:ext uri="{FF2B5EF4-FFF2-40B4-BE49-F238E27FC236}">
                <a16:creationId xmlns:a16="http://schemas.microsoft.com/office/drawing/2014/main" id="{EAE5C19E-8207-3752-81B7-EE003AF24F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6E2111-5E0D-4521-F8EC-FF652F3572D4}"/>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391016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89C2E-E7DE-61A6-FF50-1B0588E130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C6AF47-47AF-70F3-3A4F-9C15A88813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135C01-D28B-EB4C-AA00-21C9AC235C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3864B4-DEA6-9407-411E-9AA83B33A931}"/>
              </a:ext>
            </a:extLst>
          </p:cNvPr>
          <p:cNvSpPr>
            <a:spLocks noGrp="1"/>
          </p:cNvSpPr>
          <p:nvPr>
            <p:ph type="dt" sz="half" idx="10"/>
          </p:nvPr>
        </p:nvSpPr>
        <p:spPr/>
        <p:txBody>
          <a:bodyPr/>
          <a:lstStyle/>
          <a:p>
            <a:fld id="{33D569A9-A222-4DCC-AF28-BB813B4F2ABB}" type="datetimeFigureOut">
              <a:rPr lang="en-US" smtClean="0"/>
              <a:t>3/20/2023</a:t>
            </a:fld>
            <a:endParaRPr lang="en-US"/>
          </a:p>
        </p:txBody>
      </p:sp>
      <p:sp>
        <p:nvSpPr>
          <p:cNvPr id="6" name="Footer Placeholder 5">
            <a:extLst>
              <a:ext uri="{FF2B5EF4-FFF2-40B4-BE49-F238E27FC236}">
                <a16:creationId xmlns:a16="http://schemas.microsoft.com/office/drawing/2014/main" id="{2C83CF67-03A9-AE38-E30D-C8BED5F6D0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0A262C-2607-85D0-71B6-7F53EEE0904D}"/>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718103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B38C-151F-0EE9-378C-CBA36AA9C8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20574A-3941-94FC-9487-FBA7730CA1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8D5DE-76A8-66C1-B27A-2097ABC6A4FE}"/>
              </a:ext>
            </a:extLst>
          </p:cNvPr>
          <p:cNvSpPr>
            <a:spLocks noGrp="1"/>
          </p:cNvSpPr>
          <p:nvPr>
            <p:ph type="dt" sz="half" idx="10"/>
          </p:nvPr>
        </p:nvSpPr>
        <p:spPr/>
        <p:txBody>
          <a:bodyPr/>
          <a:lstStyle/>
          <a:p>
            <a:fld id="{33D569A9-A222-4DCC-AF28-BB813B4F2ABB}" type="datetimeFigureOut">
              <a:rPr lang="en-US" smtClean="0"/>
              <a:t>3/20/2023</a:t>
            </a:fld>
            <a:endParaRPr lang="en-US"/>
          </a:p>
        </p:txBody>
      </p:sp>
      <p:sp>
        <p:nvSpPr>
          <p:cNvPr id="5" name="Footer Placeholder 4">
            <a:extLst>
              <a:ext uri="{FF2B5EF4-FFF2-40B4-BE49-F238E27FC236}">
                <a16:creationId xmlns:a16="http://schemas.microsoft.com/office/drawing/2014/main" id="{C0BF0514-10BD-C861-5A30-211A451C02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58E04E-A589-5F5C-B97B-9B707E9AFE4E}"/>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026478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9B7908-0C6D-A4AE-BD84-D6A7877D89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C7780A-A075-3CDF-AE60-FDDCB2DC47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00DF0E-277C-E67E-562C-0F1253D41D82}"/>
              </a:ext>
            </a:extLst>
          </p:cNvPr>
          <p:cNvSpPr>
            <a:spLocks noGrp="1"/>
          </p:cNvSpPr>
          <p:nvPr>
            <p:ph type="dt" sz="half" idx="10"/>
          </p:nvPr>
        </p:nvSpPr>
        <p:spPr/>
        <p:txBody>
          <a:bodyPr/>
          <a:lstStyle/>
          <a:p>
            <a:fld id="{33D569A9-A222-4DCC-AF28-BB813B4F2ABB}" type="datetimeFigureOut">
              <a:rPr lang="en-US" smtClean="0"/>
              <a:t>3/20/2023</a:t>
            </a:fld>
            <a:endParaRPr lang="en-US"/>
          </a:p>
        </p:txBody>
      </p:sp>
      <p:sp>
        <p:nvSpPr>
          <p:cNvPr id="5" name="Footer Placeholder 4">
            <a:extLst>
              <a:ext uri="{FF2B5EF4-FFF2-40B4-BE49-F238E27FC236}">
                <a16:creationId xmlns:a16="http://schemas.microsoft.com/office/drawing/2014/main" id="{B7BC8FA5-4063-B70B-4028-71EEE57D60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18A87-82CD-824F-F997-5D64027AEEAF}"/>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2676005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221E-233A-B3B5-380A-5D948F9523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4B07C1-3C22-808F-DC2C-A2D03C5F86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2DFF74-8A60-ED1D-503E-CD8D104C29EA}"/>
              </a:ext>
            </a:extLst>
          </p:cNvPr>
          <p:cNvSpPr>
            <a:spLocks noGrp="1"/>
          </p:cNvSpPr>
          <p:nvPr>
            <p:ph type="dt" sz="half" idx="10"/>
          </p:nvPr>
        </p:nvSpPr>
        <p:spPr/>
        <p:txBody>
          <a:bodyPr/>
          <a:lstStyle/>
          <a:p>
            <a:fld id="{33D569A9-A222-4DCC-AF28-BB813B4F2ABB}" type="datetimeFigureOut">
              <a:rPr lang="en-US" smtClean="0"/>
              <a:t>3/20/2023</a:t>
            </a:fld>
            <a:endParaRPr lang="en-US"/>
          </a:p>
        </p:txBody>
      </p:sp>
      <p:sp>
        <p:nvSpPr>
          <p:cNvPr id="5" name="Footer Placeholder 4">
            <a:extLst>
              <a:ext uri="{FF2B5EF4-FFF2-40B4-BE49-F238E27FC236}">
                <a16:creationId xmlns:a16="http://schemas.microsoft.com/office/drawing/2014/main" id="{D5AADC9F-CFAB-B5F8-B93F-A1ECAC80E4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317EEA-4099-963E-DFAF-FD26E55484BC}"/>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684414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4524B-57F5-23D6-7B25-8F1B603B40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D236F8-0CC6-319E-249F-A914DBF1B5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D199DD-4FE2-B49E-6275-6E6A6F934BFB}"/>
              </a:ext>
            </a:extLst>
          </p:cNvPr>
          <p:cNvSpPr>
            <a:spLocks noGrp="1"/>
          </p:cNvSpPr>
          <p:nvPr>
            <p:ph type="dt" sz="half" idx="10"/>
          </p:nvPr>
        </p:nvSpPr>
        <p:spPr/>
        <p:txBody>
          <a:bodyPr/>
          <a:lstStyle/>
          <a:p>
            <a:fld id="{33D569A9-A222-4DCC-AF28-BB813B4F2ABB}" type="datetimeFigureOut">
              <a:rPr lang="en-US" smtClean="0"/>
              <a:t>3/20/2023</a:t>
            </a:fld>
            <a:endParaRPr lang="en-US"/>
          </a:p>
        </p:txBody>
      </p:sp>
      <p:sp>
        <p:nvSpPr>
          <p:cNvPr id="5" name="Footer Placeholder 4">
            <a:extLst>
              <a:ext uri="{FF2B5EF4-FFF2-40B4-BE49-F238E27FC236}">
                <a16:creationId xmlns:a16="http://schemas.microsoft.com/office/drawing/2014/main" id="{97F6DE83-2A48-2E99-8AEC-7C970AE745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26424D-3368-08B0-4D10-8F355971DA81}"/>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3140066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5828-9880-B277-D777-1587EEF1C5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1882C0-8FED-F3A4-3BF7-3EB858A759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0352B3-89FE-EF75-F3B1-BCE459497D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3F5586-BAFD-4B22-37E6-60DDE04F2E18}"/>
              </a:ext>
            </a:extLst>
          </p:cNvPr>
          <p:cNvSpPr>
            <a:spLocks noGrp="1"/>
          </p:cNvSpPr>
          <p:nvPr>
            <p:ph type="dt" sz="half" idx="10"/>
          </p:nvPr>
        </p:nvSpPr>
        <p:spPr/>
        <p:txBody>
          <a:bodyPr/>
          <a:lstStyle/>
          <a:p>
            <a:fld id="{33D569A9-A222-4DCC-AF28-BB813B4F2ABB}" type="datetimeFigureOut">
              <a:rPr lang="en-US" smtClean="0"/>
              <a:t>3/20/2023</a:t>
            </a:fld>
            <a:endParaRPr lang="en-US"/>
          </a:p>
        </p:txBody>
      </p:sp>
      <p:sp>
        <p:nvSpPr>
          <p:cNvPr id="6" name="Footer Placeholder 5">
            <a:extLst>
              <a:ext uri="{FF2B5EF4-FFF2-40B4-BE49-F238E27FC236}">
                <a16:creationId xmlns:a16="http://schemas.microsoft.com/office/drawing/2014/main" id="{3FEE89AD-38A9-A7F7-01CF-EE1EC87A5D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579755-9B49-E888-79B4-896466DEED9C}"/>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11882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0133E-EB97-6B8E-CDFD-714974420A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CCEB15-F1B9-AB48-C520-A5A3E6E3BE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3F7D1F-E6DA-33AF-52B7-BEFA12F13D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DEC109-ED7F-63B1-1CB5-1A5F12B17B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2A630A-D8A1-4398-5E3B-793394AF5D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F3D6B8-D060-3C0E-6EC7-EBAC2F110A37}"/>
              </a:ext>
            </a:extLst>
          </p:cNvPr>
          <p:cNvSpPr>
            <a:spLocks noGrp="1"/>
          </p:cNvSpPr>
          <p:nvPr>
            <p:ph type="dt" sz="half" idx="10"/>
          </p:nvPr>
        </p:nvSpPr>
        <p:spPr/>
        <p:txBody>
          <a:bodyPr/>
          <a:lstStyle/>
          <a:p>
            <a:fld id="{33D569A9-A222-4DCC-AF28-BB813B4F2ABB}" type="datetimeFigureOut">
              <a:rPr lang="en-US" smtClean="0"/>
              <a:t>3/20/2023</a:t>
            </a:fld>
            <a:endParaRPr lang="en-US"/>
          </a:p>
        </p:txBody>
      </p:sp>
      <p:sp>
        <p:nvSpPr>
          <p:cNvPr id="8" name="Footer Placeholder 7">
            <a:extLst>
              <a:ext uri="{FF2B5EF4-FFF2-40B4-BE49-F238E27FC236}">
                <a16:creationId xmlns:a16="http://schemas.microsoft.com/office/drawing/2014/main" id="{40749288-B1B6-E1B3-50B1-9EA8B1EA78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E607F8-1FD1-CF4A-064C-BD35F8495E50}"/>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212995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1388C-FC93-D953-939C-35888FF53C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332701-2B15-1E91-DC89-EDF0041F6B7A}"/>
              </a:ext>
            </a:extLst>
          </p:cNvPr>
          <p:cNvSpPr>
            <a:spLocks noGrp="1"/>
          </p:cNvSpPr>
          <p:nvPr>
            <p:ph type="dt" sz="half" idx="10"/>
          </p:nvPr>
        </p:nvSpPr>
        <p:spPr/>
        <p:txBody>
          <a:bodyPr/>
          <a:lstStyle/>
          <a:p>
            <a:fld id="{33D569A9-A222-4DCC-AF28-BB813B4F2ABB}" type="datetimeFigureOut">
              <a:rPr lang="en-US" smtClean="0"/>
              <a:t>3/20/2023</a:t>
            </a:fld>
            <a:endParaRPr lang="en-US"/>
          </a:p>
        </p:txBody>
      </p:sp>
      <p:sp>
        <p:nvSpPr>
          <p:cNvPr id="4" name="Footer Placeholder 3">
            <a:extLst>
              <a:ext uri="{FF2B5EF4-FFF2-40B4-BE49-F238E27FC236}">
                <a16:creationId xmlns:a16="http://schemas.microsoft.com/office/drawing/2014/main" id="{39A4F23F-4C5A-BF02-E1C0-4589C3F524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6914D7-915B-1DAA-FE24-9E7B41C1C984}"/>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374493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D7A268-317B-950F-8B13-F762C7195B2F}"/>
              </a:ext>
            </a:extLst>
          </p:cNvPr>
          <p:cNvSpPr>
            <a:spLocks noGrp="1"/>
          </p:cNvSpPr>
          <p:nvPr>
            <p:ph type="dt" sz="half" idx="10"/>
          </p:nvPr>
        </p:nvSpPr>
        <p:spPr/>
        <p:txBody>
          <a:bodyPr/>
          <a:lstStyle/>
          <a:p>
            <a:fld id="{33D569A9-A222-4DCC-AF28-BB813B4F2ABB}" type="datetimeFigureOut">
              <a:rPr lang="en-US" smtClean="0"/>
              <a:t>3/20/2023</a:t>
            </a:fld>
            <a:endParaRPr lang="en-US"/>
          </a:p>
        </p:txBody>
      </p:sp>
      <p:sp>
        <p:nvSpPr>
          <p:cNvPr id="3" name="Footer Placeholder 2">
            <a:extLst>
              <a:ext uri="{FF2B5EF4-FFF2-40B4-BE49-F238E27FC236}">
                <a16:creationId xmlns:a16="http://schemas.microsoft.com/office/drawing/2014/main" id="{CAE9D02E-A20B-5EA9-DD71-A5EA708D0A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89B15A-7F92-1C50-7A6C-CBF5CD47C9B9}"/>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632920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807208"/>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C7BF6-F805-1667-80E0-59713667FB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BC761E-31AA-54D2-E3D3-AC5F29FD03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BCB42F-FEA0-9378-8BEE-E422A6F1E3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6EB4F1-BE17-AF9B-77B6-C6A5B6F49CA0}"/>
              </a:ext>
            </a:extLst>
          </p:cNvPr>
          <p:cNvSpPr>
            <a:spLocks noGrp="1"/>
          </p:cNvSpPr>
          <p:nvPr>
            <p:ph type="dt" sz="half" idx="10"/>
          </p:nvPr>
        </p:nvSpPr>
        <p:spPr/>
        <p:txBody>
          <a:bodyPr/>
          <a:lstStyle/>
          <a:p>
            <a:fld id="{33D569A9-A222-4DCC-AF28-BB813B4F2ABB}" type="datetimeFigureOut">
              <a:rPr lang="en-US" smtClean="0"/>
              <a:t>3/20/2023</a:t>
            </a:fld>
            <a:endParaRPr lang="en-US"/>
          </a:p>
        </p:txBody>
      </p:sp>
      <p:sp>
        <p:nvSpPr>
          <p:cNvPr id="6" name="Footer Placeholder 5">
            <a:extLst>
              <a:ext uri="{FF2B5EF4-FFF2-40B4-BE49-F238E27FC236}">
                <a16:creationId xmlns:a16="http://schemas.microsoft.com/office/drawing/2014/main" id="{CDF78B81-8030-8B60-A71D-7E5757522A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19FE85-BE1A-AA4E-6924-69515BF182F2}"/>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90526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B66FE7-9056-5795-8487-7C0C7E8D0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57E992-62A6-913C-9C75-F1314D0047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F5328-57C2-9AC0-2CD9-97A6E4F261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D569A9-A222-4DCC-AF28-BB813B4F2ABB}" type="datetimeFigureOut">
              <a:rPr lang="en-US" smtClean="0"/>
              <a:t>3/20/2023</a:t>
            </a:fld>
            <a:endParaRPr lang="en-US"/>
          </a:p>
        </p:txBody>
      </p:sp>
      <p:sp>
        <p:nvSpPr>
          <p:cNvPr id="5" name="Footer Placeholder 4">
            <a:extLst>
              <a:ext uri="{FF2B5EF4-FFF2-40B4-BE49-F238E27FC236}">
                <a16:creationId xmlns:a16="http://schemas.microsoft.com/office/drawing/2014/main" id="{15BDD10D-AACB-DD2B-D389-B6FBAF5413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83174A-E9C1-FD44-0AC7-69833AE408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962A7E-5BCC-458D-AACF-F9583D21CDC0}" type="slidenum">
              <a:rPr lang="en-US" smtClean="0"/>
              <a:t>‹#›</a:t>
            </a:fld>
            <a:endParaRPr lang="en-US"/>
          </a:p>
        </p:txBody>
      </p:sp>
    </p:spTree>
    <p:extLst>
      <p:ext uri="{BB962C8B-B14F-4D97-AF65-F5344CB8AC3E}">
        <p14:creationId xmlns:p14="http://schemas.microsoft.com/office/powerpoint/2010/main" val="3446395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hyperlink" Target="https://www.oracle.com/technical-resources/articles/java/javadoc-tool.html" TargetMode="Externa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ckiefriter1/Java-Code-Examples/tree/main/src/menus" TargetMode="Externa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ckiefriter1/Java-Code-Examples/tree/main/src/arrays" TargetMode="External"/><Relationship Id="rId2" Type="http://schemas.openxmlformats.org/officeDocument/2006/relationships/hyperlink" Target="https://learn.promineotech.com/mod/book/view.php?id=10256" TargetMode="External"/><Relationship Id="rId1" Type="http://schemas.openxmlformats.org/officeDocument/2006/relationships/slideLayout" Target="../slideLayouts/slideLayout8.xml"/><Relationship Id="rId5" Type="http://schemas.openxmlformats.org/officeDocument/2006/relationships/hyperlink" Target="https://github.com/ckiefriter1/Java-Code-Examples/blob/main/src/arrays/MultiDimArrayDemo.java" TargetMode="External"/><Relationship Id="rId4" Type="http://schemas.openxmlformats.org/officeDocument/2006/relationships/hyperlink" Target="https://github.com/ckiefriter1/Java-Code-Examples/blob/main/src/arrays/ArrayDemo.java"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ckiefriter1/Java-Code-Examples/blob/main/src/arrays/Student.java" TargetMode="External"/><Relationship Id="rId2" Type="http://schemas.openxmlformats.org/officeDocument/2006/relationships/hyperlink" Target="https://learn.promineotech.com/mod/book/view.php?id=10256" TargetMode="External"/><Relationship Id="rId1" Type="http://schemas.openxmlformats.org/officeDocument/2006/relationships/slideLayout" Target="../slideLayouts/slideLayout8.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github.com/ckiefriter1/Java-Code-Examples/blob/main/src/arrays/GradeBook.jav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ckiefriter1/Java-Code-Examples/tree/main/src/methods" TargetMode="External"/><Relationship Id="rId2" Type="http://schemas.openxmlformats.org/officeDocument/2006/relationships/hyperlink" Target="https://docs.oracle.com/javase/tutorial/java/javaOO/methods.html" TargetMode="Externa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696537" y="87952"/>
            <a:ext cx="9326104" cy="5247590"/>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3600" b="0" i="0" u="none" strike="noStrike" kern="1200" cap="none" spc="0" normalizeH="0" baseline="0" noProof="0" dirty="0">
                <a:ln>
                  <a:noFill/>
                </a:ln>
                <a:solidFill>
                  <a:srgbClr val="00B050"/>
                </a:solidFill>
                <a:effectLst/>
                <a:uLnTx/>
                <a:uFillTx/>
                <a:latin typeface="Open Sans" panose="020B0606030504020204" pitchFamily="34" charset="0"/>
                <a:ea typeface="+mn-ea"/>
                <a:cs typeface="+mn-cs"/>
              </a:rPr>
              <a:t>Week 3 – Topics</a:t>
            </a:r>
          </a:p>
          <a:p>
            <a:pPr marR="0" lvl="0" algn="l" defTabSz="914400" rtl="0" eaLnBrk="1" fontAlgn="auto" latinLnBrk="0" hangingPunct="1">
              <a:lnSpc>
                <a:spcPct val="100000"/>
              </a:lnSpc>
              <a:spcBef>
                <a:spcPts val="0"/>
              </a:spcBef>
              <a:spcAft>
                <a:spcPts val="0"/>
              </a:spcAft>
              <a:buClrTx/>
              <a:buSzTx/>
              <a:tabLst/>
              <a:defRPr/>
            </a:pPr>
            <a:endParaRPr kumimoji="0" lang="en-US" sz="1100" b="0" i="0" u="none" strike="noStrike" kern="1200" cap="none" spc="0" normalizeH="0" baseline="0" noProof="0" dirty="0">
              <a:ln>
                <a:noFill/>
              </a:ln>
              <a:solidFill>
                <a:srgbClr val="00B050"/>
              </a:solidFill>
              <a:effectLst/>
              <a:uLnTx/>
              <a:uFillTx/>
              <a:latin typeface="Open Sans" panose="020B0606030504020204" pitchFamily="34" charset="0"/>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Arrays</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Methods</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Objects</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err="1">
                <a:solidFill>
                  <a:prstClr val="white">
                    <a:lumMod val="75000"/>
                  </a:prstClr>
                </a:solidFill>
                <a:latin typeface="Open Sans" panose="020B0606030504020204" pitchFamily="34" charset="0"/>
              </a:rPr>
              <a:t>JavaDocs</a:t>
            </a: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Equality in Primitives vs Objects</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Menu App Example</a:t>
            </a:r>
          </a:p>
          <a:p>
            <a:pPr marL="1028700" lvl="1" indent="-571500">
              <a:buFont typeface="Arial" panose="020B0604020202020204" pitchFamily="34" charset="0"/>
              <a:buChar char="•"/>
              <a:defRPr/>
            </a:pPr>
            <a:endParaRPr lang="en-US" sz="2400" dirty="0">
              <a:solidFill>
                <a:prstClr val="white">
                  <a:lumMod val="75000"/>
                </a:prstClr>
              </a:solidFill>
              <a:latin typeface="Open Sans" panose="020B0606030504020204" pitchFamily="34" charset="0"/>
            </a:endParaRPr>
          </a:p>
        </p:txBody>
      </p:sp>
    </p:spTree>
    <p:extLst>
      <p:ext uri="{BB962C8B-B14F-4D97-AF65-F5344CB8AC3E}">
        <p14:creationId xmlns:p14="http://schemas.microsoft.com/office/powerpoint/2010/main" val="3194223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50541"/>
            <a:ext cx="11449344" cy="461665"/>
          </a:xfrm>
          <a:prstGeom prst="rect">
            <a:avLst/>
          </a:prstGeom>
          <a:noFill/>
        </p:spPr>
        <p:txBody>
          <a:bodyPr wrap="square">
            <a:spAutoFit/>
          </a:bodyPr>
          <a:lstStyle/>
          <a:p>
            <a:pPr algn="l"/>
            <a:r>
              <a:rPr lang="en-US" sz="2400" b="1" dirty="0" err="1">
                <a:solidFill>
                  <a:srgbClr val="00B050"/>
                </a:solidFill>
                <a:latin typeface="Open Sans" panose="020B0606030504020204" pitchFamily="34" charset="0"/>
              </a:rPr>
              <a:t>JavaDocs</a:t>
            </a:r>
            <a:endParaRPr lang="en-US" sz="2400" b="1" dirty="0">
              <a:solidFill>
                <a:srgbClr val="00B050"/>
              </a:solidFill>
              <a:effectLst/>
              <a:latin typeface="Open Sans" panose="020B0606030504020204" pitchFamily="34" charset="0"/>
            </a:endParaRPr>
          </a:p>
        </p:txBody>
      </p:sp>
      <p:sp>
        <p:nvSpPr>
          <p:cNvPr id="5" name="TextBox 4">
            <a:extLst>
              <a:ext uri="{FF2B5EF4-FFF2-40B4-BE49-F238E27FC236}">
                <a16:creationId xmlns:a16="http://schemas.microsoft.com/office/drawing/2014/main" id="{9DB63145-E59C-9501-8AA5-4E6AC5C0D40F}"/>
              </a:ext>
            </a:extLst>
          </p:cNvPr>
          <p:cNvSpPr txBox="1"/>
          <p:nvPr/>
        </p:nvSpPr>
        <p:spPr>
          <a:xfrm>
            <a:off x="341603" y="640071"/>
            <a:ext cx="11628099" cy="646331"/>
          </a:xfrm>
          <a:prstGeom prst="rect">
            <a:avLst/>
          </a:prstGeom>
          <a:noFill/>
        </p:spPr>
        <p:txBody>
          <a:bodyPr wrap="square">
            <a:spAutoFit/>
          </a:bodyPr>
          <a:lstStyle/>
          <a:p>
            <a:pPr marL="342900" indent="-342900">
              <a:buFont typeface="Arial" panose="020B0604020202020204" pitchFamily="34" charset="0"/>
              <a:buChar char="•"/>
            </a:pPr>
            <a:r>
              <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TBD</a:t>
            </a: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p:txBody>
      </p:sp>
      <p:sp>
        <p:nvSpPr>
          <p:cNvPr id="4" name="TextBox 3">
            <a:extLst>
              <a:ext uri="{FF2B5EF4-FFF2-40B4-BE49-F238E27FC236}">
                <a16:creationId xmlns:a16="http://schemas.microsoft.com/office/drawing/2014/main" id="{5F4890C8-248C-DE3F-EFBE-A4EB3744954C}"/>
              </a:ext>
            </a:extLst>
          </p:cNvPr>
          <p:cNvSpPr txBox="1"/>
          <p:nvPr/>
        </p:nvSpPr>
        <p:spPr>
          <a:xfrm>
            <a:off x="3744113" y="6162927"/>
            <a:ext cx="8447887" cy="400110"/>
          </a:xfrm>
          <a:prstGeom prst="rect">
            <a:avLst/>
          </a:prstGeom>
          <a:noFill/>
        </p:spPr>
        <p:txBody>
          <a:bodyPr wrap="square">
            <a:spAutoFit/>
          </a:bodyPr>
          <a:lstStyle/>
          <a:p>
            <a:r>
              <a:rPr lang="en-US" sz="2000" dirty="0">
                <a:hlinkClick r:id="rId2"/>
              </a:rPr>
              <a:t>https://www.oracle.com/technical-resources/articles/java/javadoc-tool.html</a:t>
            </a:r>
            <a:endParaRPr lang="en-US" sz="2000" dirty="0"/>
          </a:p>
        </p:txBody>
      </p:sp>
    </p:spTree>
    <p:extLst>
      <p:ext uri="{BB962C8B-B14F-4D97-AF65-F5344CB8AC3E}">
        <p14:creationId xmlns:p14="http://schemas.microsoft.com/office/powerpoint/2010/main" val="3187156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669409" y="2459504"/>
            <a:ext cx="8183202" cy="19389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Equality in Primitives </a:t>
            </a:r>
            <a:r>
              <a:rPr kumimoji="0" lang="en-US" sz="6000" b="0" i="0" u="none" strike="noStrike" kern="1200" cap="none" spc="0" normalizeH="0" baseline="0" noProof="0">
                <a:ln>
                  <a:noFill/>
                </a:ln>
                <a:solidFill>
                  <a:prstClr val="white">
                    <a:lumMod val="75000"/>
                  </a:prstClr>
                </a:solidFill>
                <a:effectLst/>
                <a:uLnTx/>
                <a:uFillTx/>
                <a:latin typeface="Open Sans" panose="020B0606030504020204" pitchFamily="34" charset="0"/>
                <a:ea typeface="+mn-ea"/>
                <a:cs typeface="+mn-cs"/>
              </a:rPr>
              <a:t>vs Objects</a:t>
            </a:r>
            <a:endPar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endParaRPr>
          </a:p>
        </p:txBody>
      </p:sp>
    </p:spTree>
    <p:extLst>
      <p:ext uri="{BB962C8B-B14F-4D97-AF65-F5344CB8AC3E}">
        <p14:creationId xmlns:p14="http://schemas.microsoft.com/office/powerpoint/2010/main" val="2065140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50541"/>
            <a:ext cx="11449344" cy="461665"/>
          </a:xfrm>
          <a:prstGeom prst="rect">
            <a:avLst/>
          </a:prstGeom>
          <a:noFill/>
        </p:spPr>
        <p:txBody>
          <a:bodyPr wrap="square">
            <a:spAutoFit/>
          </a:bodyPr>
          <a:lstStyle/>
          <a:p>
            <a:pPr algn="l"/>
            <a:r>
              <a:rPr lang="en-US" sz="2400" b="1" dirty="0">
                <a:solidFill>
                  <a:srgbClr val="00B050"/>
                </a:solidFill>
                <a:latin typeface="Open Sans" panose="020B0606030504020204" pitchFamily="34" charset="0"/>
              </a:rPr>
              <a:t>Equality in Primitives vs Objects</a:t>
            </a:r>
            <a:endParaRPr lang="en-US" sz="2400" b="1" dirty="0">
              <a:solidFill>
                <a:srgbClr val="00B050"/>
              </a:solidFill>
              <a:effectLst/>
              <a:latin typeface="Open Sans" panose="020B0606030504020204" pitchFamily="34" charset="0"/>
            </a:endParaRPr>
          </a:p>
        </p:txBody>
      </p:sp>
      <p:sp>
        <p:nvSpPr>
          <p:cNvPr id="5" name="TextBox 4">
            <a:extLst>
              <a:ext uri="{FF2B5EF4-FFF2-40B4-BE49-F238E27FC236}">
                <a16:creationId xmlns:a16="http://schemas.microsoft.com/office/drawing/2014/main" id="{9DB63145-E59C-9501-8AA5-4E6AC5C0D40F}"/>
              </a:ext>
            </a:extLst>
          </p:cNvPr>
          <p:cNvSpPr txBox="1"/>
          <p:nvPr/>
        </p:nvSpPr>
        <p:spPr>
          <a:xfrm>
            <a:off x="240935" y="539403"/>
            <a:ext cx="11612709" cy="10618291"/>
          </a:xfrm>
          <a:prstGeom prst="rect">
            <a:avLst/>
          </a:prstGeom>
          <a:noFill/>
        </p:spPr>
        <p:txBody>
          <a:bodyPr wrap="square">
            <a:spAutoFit/>
          </a:bodyPr>
          <a:lstStyle/>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Another difference between Primitive Datatypes and Objects has to do with Equality.   The Equality Operator in Java == checks to see if two references are the same.  In other words when comparing Primitive Datatypes,  == checks to see if two values are the same.  With Primitive Datatype Equality Comparison,  == checks the in-memory value of the Primitive Datatype against the in-memory value of a different Primitive Datatype.   </a:t>
            </a: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Primitive Datatype Equality</a:t>
            </a: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The following code declares two int variables, and compares the value.  Since these two variables are pointing to the same value, the </a:t>
            </a:r>
            <a:r>
              <a:rPr lang="en-US" dirty="0" err="1">
                <a:solidFill>
                  <a:schemeClr val="tx1">
                    <a:lumMod val="85000"/>
                  </a:schemeClr>
                </a:solidFill>
                <a:latin typeface="Open Sans" panose="020B0606030504020204" pitchFamily="34" charset="0"/>
              </a:rPr>
              <a:t>System.out.println</a:t>
            </a:r>
            <a:r>
              <a:rPr lang="en-US" dirty="0">
                <a:solidFill>
                  <a:schemeClr val="tx1">
                    <a:lumMod val="85000"/>
                  </a:schemeClr>
                </a:solidFill>
                <a:latin typeface="Open Sans" panose="020B0606030504020204" pitchFamily="34" charset="0"/>
              </a:rPr>
              <a:t>() will print the following result:  age1 == age2: true</a:t>
            </a: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int age1 = 21;</a:t>
            </a:r>
          </a:p>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int age2 = 21;</a:t>
            </a:r>
          </a:p>
          <a:p>
            <a:pPr marL="342900" indent="-342900">
              <a:buFont typeface="Arial" panose="020B0604020202020204" pitchFamily="34" charset="0"/>
              <a:buChar char="•"/>
            </a:pPr>
            <a:r>
              <a:rPr lang="en-US" dirty="0" err="1">
                <a:solidFill>
                  <a:schemeClr val="tx1">
                    <a:lumMod val="85000"/>
                  </a:schemeClr>
                </a:solidFill>
                <a:latin typeface="Open Sans" panose="020B0606030504020204" pitchFamily="34" charset="0"/>
              </a:rPr>
              <a:t>System.out.println</a:t>
            </a:r>
            <a:r>
              <a:rPr lang="en-US" dirty="0">
                <a:solidFill>
                  <a:schemeClr val="tx1">
                    <a:lumMod val="85000"/>
                  </a:schemeClr>
                </a:solidFill>
                <a:latin typeface="Open Sans" panose="020B0606030504020204" pitchFamily="34" charset="0"/>
              </a:rPr>
              <a:t>("age1 == age2: " + (age1 == age2));</a:t>
            </a: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Object Equality</a:t>
            </a: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Remember that when an Object is instantiated, the programmer has access to all properties and methods that are defined within that Object, through dot-notation.</a:t>
            </a: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With the declaration of a new Object, Java creates that object as its own instance in memory.  Even if two Objects are created with the same exact content, the Objects themselves will be created as two separate instances in memory.  The point here is that each instance has its own location in memory, and the location is not the same, even if the values within the fields are the same.</a:t>
            </a: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Let's look at our Grade Book Example above.   Imagine that we instantiate two students using the Student() Constructor as follows:</a:t>
            </a: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int[] grades = { 100, 100, 100 };</a:t>
            </a:r>
          </a:p>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Student student1 = new Student("Molly Mack", grades);</a:t>
            </a:r>
          </a:p>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Student student2 = new Student("Molly Mack", grades);</a:t>
            </a: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Notice that the data is exactly the same, but we are creating two distinct Objects by using the new keyword.  So, if we run the following comparisons, the results will be reflect that the student1 Object is not the same as the student2 Object, because their locations in memory are distinct.   These are Objects, not Primitive Datatypes.  The only one of the following examples that will be true is when we compare the student1.fullName to "Molly Mack" with the .equals() method.</a:t>
            </a:r>
          </a:p>
        </p:txBody>
      </p:sp>
    </p:spTree>
    <p:extLst>
      <p:ext uri="{BB962C8B-B14F-4D97-AF65-F5344CB8AC3E}">
        <p14:creationId xmlns:p14="http://schemas.microsoft.com/office/powerpoint/2010/main" val="1885158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065401" y="2618895"/>
            <a:ext cx="953828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Menu-Driven Applications</a:t>
            </a:r>
          </a:p>
        </p:txBody>
      </p:sp>
    </p:spTree>
    <p:extLst>
      <p:ext uri="{BB962C8B-B14F-4D97-AF65-F5344CB8AC3E}">
        <p14:creationId xmlns:p14="http://schemas.microsoft.com/office/powerpoint/2010/main" val="1155090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50541"/>
            <a:ext cx="11449344" cy="461665"/>
          </a:xfrm>
          <a:prstGeom prst="rect">
            <a:avLst/>
          </a:prstGeom>
          <a:noFill/>
        </p:spPr>
        <p:txBody>
          <a:bodyPr wrap="square">
            <a:spAutoFit/>
          </a:bodyPr>
          <a:lstStyle/>
          <a:p>
            <a:pPr algn="l"/>
            <a:r>
              <a:rPr lang="en-US" sz="2400" b="1" dirty="0">
                <a:solidFill>
                  <a:srgbClr val="00B050"/>
                </a:solidFill>
                <a:latin typeface="Open Sans" panose="020B0606030504020204" pitchFamily="34" charset="0"/>
              </a:rPr>
              <a:t>Menu-Driven Applications</a:t>
            </a:r>
            <a:endParaRPr lang="en-US" sz="2400" b="1" dirty="0">
              <a:solidFill>
                <a:srgbClr val="00B050"/>
              </a:solidFill>
              <a:effectLst/>
              <a:latin typeface="Open Sans" panose="020B0606030504020204" pitchFamily="34" charset="0"/>
            </a:endParaRPr>
          </a:p>
        </p:txBody>
      </p:sp>
      <p:sp>
        <p:nvSpPr>
          <p:cNvPr id="5" name="TextBox 4">
            <a:extLst>
              <a:ext uri="{FF2B5EF4-FFF2-40B4-BE49-F238E27FC236}">
                <a16:creationId xmlns:a16="http://schemas.microsoft.com/office/drawing/2014/main" id="{9DB63145-E59C-9501-8AA5-4E6AC5C0D40F}"/>
              </a:ext>
            </a:extLst>
          </p:cNvPr>
          <p:cNvSpPr txBox="1"/>
          <p:nvPr/>
        </p:nvSpPr>
        <p:spPr>
          <a:xfrm>
            <a:off x="240935" y="539403"/>
            <a:ext cx="11612709" cy="6186309"/>
          </a:xfrm>
          <a:prstGeom prst="rect">
            <a:avLst/>
          </a:prstGeom>
          <a:noFill/>
        </p:spPr>
        <p:txBody>
          <a:bodyPr wrap="square">
            <a:spAutoFit/>
          </a:bodyPr>
          <a:lstStyle/>
          <a:p>
            <a:pPr algn="l"/>
            <a:r>
              <a:rPr lang="en-US" b="1" i="0" dirty="0">
                <a:solidFill>
                  <a:schemeClr val="tx1">
                    <a:lumMod val="85000"/>
                  </a:schemeClr>
                </a:solidFill>
                <a:effectLst/>
                <a:latin typeface="Open Sans" panose="020B0606030504020204" pitchFamily="34" charset="0"/>
              </a:rPr>
              <a:t>Menu-driven Applications</a:t>
            </a:r>
            <a:r>
              <a:rPr lang="en-US" b="0" i="0" dirty="0">
                <a:solidFill>
                  <a:schemeClr val="tx1">
                    <a:lumMod val="85000"/>
                  </a:schemeClr>
                </a:solidFill>
                <a:effectLst/>
                <a:latin typeface="Open Sans" panose="020B0606030504020204" pitchFamily="34" charset="0"/>
              </a:rPr>
              <a:t> are very useful in the coding world.  </a:t>
            </a:r>
            <a:r>
              <a:rPr lang="en-US" b="0" i="0" dirty="0">
                <a:solidFill>
                  <a:srgbClr val="00B0F0"/>
                </a:solidFill>
                <a:effectLst/>
                <a:latin typeface="Open Sans" panose="020B0606030504020204" pitchFamily="34" charset="0"/>
              </a:rPr>
              <a:t>They allow a program to receive data directly from a user.  </a:t>
            </a:r>
            <a:r>
              <a:rPr lang="en-US" b="0" i="0" dirty="0">
                <a:solidFill>
                  <a:schemeClr val="tx1">
                    <a:lumMod val="85000"/>
                  </a:schemeClr>
                </a:solidFill>
                <a:effectLst/>
                <a:latin typeface="Open Sans" panose="020B0606030504020204" pitchFamily="34" charset="0"/>
              </a:rPr>
              <a:t>The user is provided a menu, and then is instructed to select an option from that menu.  The chosen option will be used by the program to execute a code path (or branch) specific to that option.</a:t>
            </a:r>
          </a:p>
          <a:p>
            <a:pPr algn="l"/>
            <a:r>
              <a:rPr lang="en-US" b="0" i="0" dirty="0">
                <a:solidFill>
                  <a:schemeClr val="tx1">
                    <a:lumMod val="85000"/>
                  </a:schemeClr>
                </a:solidFill>
                <a:effectLst/>
                <a:latin typeface="Open Sans" panose="020B0606030504020204" pitchFamily="34" charset="0"/>
              </a:rPr>
              <a:t>In the Back End, the menus we create are text based.  Adding a Client, or Front End program, which reads in user data, and then communicates to a Back End Server could provide a graphical user interface for the Menu.</a:t>
            </a:r>
          </a:p>
          <a:p>
            <a:pPr algn="l"/>
            <a:r>
              <a:rPr lang="en-US" b="1" i="0" dirty="0">
                <a:solidFill>
                  <a:schemeClr val="tx1">
                    <a:lumMod val="85000"/>
                  </a:schemeClr>
                </a:solidFill>
                <a:effectLst/>
                <a:latin typeface="Open Sans" panose="020B0606030504020204" pitchFamily="34" charset="0"/>
              </a:rPr>
              <a:t>Menu-driven applications</a:t>
            </a:r>
            <a:r>
              <a:rPr lang="en-US" b="0" i="0" dirty="0">
                <a:solidFill>
                  <a:schemeClr val="tx1">
                    <a:lumMod val="85000"/>
                  </a:schemeClr>
                </a:solidFill>
                <a:effectLst/>
                <a:latin typeface="Open Sans" panose="020B0606030504020204" pitchFamily="34" charset="0"/>
              </a:rPr>
              <a:t> are used in a variety of industries, including but not limited to computing, application development, banking (ATMs), websites, tablets, self-guided machines, word-processors, gaming, and more</a:t>
            </a:r>
            <a:br>
              <a:rPr lang="en-US" b="0" i="0" dirty="0">
                <a:solidFill>
                  <a:schemeClr val="tx1">
                    <a:lumMod val="85000"/>
                  </a:schemeClr>
                </a:solidFill>
                <a:effectLst/>
                <a:latin typeface="Open Sans" panose="020B0606030504020204" pitchFamily="34" charset="0"/>
              </a:rPr>
            </a:br>
            <a:br>
              <a:rPr lang="en-US" b="1" i="0" dirty="0">
                <a:solidFill>
                  <a:schemeClr val="tx1">
                    <a:lumMod val="85000"/>
                  </a:schemeClr>
                </a:solidFill>
                <a:effectLst/>
                <a:latin typeface="Open Sans" panose="020B0606030504020204" pitchFamily="34" charset="0"/>
              </a:rPr>
            </a:br>
            <a:endParaRPr lang="en-US" b="0" i="0" dirty="0">
              <a:solidFill>
                <a:schemeClr val="tx1">
                  <a:lumMod val="85000"/>
                </a:schemeClr>
              </a:solidFill>
              <a:effectLst/>
              <a:latin typeface="Open Sans" panose="020B0606030504020204" pitchFamily="34" charset="0"/>
            </a:endParaRPr>
          </a:p>
          <a:p>
            <a:pPr algn="l"/>
            <a:r>
              <a:rPr lang="en-US" b="1" i="0" u="sng" dirty="0">
                <a:solidFill>
                  <a:schemeClr val="tx1">
                    <a:lumMod val="85000"/>
                  </a:schemeClr>
                </a:solidFill>
                <a:effectLst/>
                <a:latin typeface="Open Sans" panose="020B0606030504020204" pitchFamily="34" charset="0"/>
              </a:rPr>
              <a:t>Menu-Driven Application</a:t>
            </a:r>
            <a:r>
              <a:rPr lang="en-US" b="0" i="0" dirty="0">
                <a:solidFill>
                  <a:schemeClr val="tx1">
                    <a:lumMod val="85000"/>
                  </a:schemeClr>
                </a:solidFill>
                <a:effectLst/>
                <a:latin typeface="Open Sans" panose="020B0606030504020204" pitchFamily="34" charset="0"/>
              </a:rPr>
              <a:t>:</a:t>
            </a:r>
          </a:p>
          <a:p>
            <a:pPr algn="l"/>
            <a:r>
              <a:rPr lang="en-US" b="0" i="0" u="sng" dirty="0">
                <a:solidFill>
                  <a:schemeClr val="tx1">
                    <a:lumMod val="85000"/>
                  </a:schemeClr>
                </a:solidFill>
                <a:effectLst/>
                <a:latin typeface="Open Sans" panose="020B0606030504020204" pitchFamily="34" charset="0"/>
              </a:rPr>
              <a:t>Advantages</a:t>
            </a:r>
            <a:r>
              <a:rPr lang="en-US" b="0" i="0" dirty="0">
                <a:solidFill>
                  <a:schemeClr val="tx1">
                    <a:lumMod val="85000"/>
                  </a:schemeClr>
                </a:solidFill>
                <a:effectLst/>
                <a:latin typeface="Open Sans" panose="020B0606030504020204" pitchFamily="34" charset="0"/>
              </a:rPr>
              <a:t>:</a:t>
            </a:r>
          </a:p>
          <a:p>
            <a:pPr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User-friendly</a:t>
            </a:r>
          </a:p>
          <a:p>
            <a:pPr algn="l"/>
            <a:r>
              <a:rPr lang="en-US" b="0" i="0" dirty="0">
                <a:solidFill>
                  <a:schemeClr val="tx1">
                    <a:lumMod val="85000"/>
                  </a:schemeClr>
                </a:solidFill>
                <a:effectLst/>
                <a:latin typeface="Open Sans" panose="020B0606030504020204" pitchFamily="34" charset="0"/>
              </a:rPr>
              <a:t>- Provide guidance to the user</a:t>
            </a:r>
          </a:p>
          <a:p>
            <a:pPr algn="l"/>
            <a:r>
              <a:rPr lang="en-US" b="0" i="0" dirty="0">
                <a:solidFill>
                  <a:schemeClr val="tx1">
                    <a:lumMod val="85000"/>
                  </a:schemeClr>
                </a:solidFill>
                <a:effectLst/>
                <a:latin typeface="Open Sans" panose="020B0606030504020204" pitchFamily="34" charset="0"/>
              </a:rPr>
              <a:t>- No need for a user to remember commands</a:t>
            </a:r>
          </a:p>
          <a:p>
            <a:pPr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Allow a user to control how and in what order a program executes</a:t>
            </a:r>
            <a:br>
              <a:rPr lang="en-US" b="0" i="0" dirty="0">
                <a:solidFill>
                  <a:schemeClr val="tx1">
                    <a:lumMod val="85000"/>
                  </a:schemeClr>
                </a:solidFill>
                <a:effectLst/>
                <a:latin typeface="Open Sans" panose="020B0606030504020204" pitchFamily="34" charset="0"/>
              </a:rPr>
            </a:br>
            <a:endParaRPr lang="en-US" b="0" i="0" dirty="0">
              <a:solidFill>
                <a:schemeClr val="tx1">
                  <a:lumMod val="85000"/>
                </a:schemeClr>
              </a:solidFill>
              <a:effectLst/>
              <a:latin typeface="Open Sans" panose="020B0606030504020204" pitchFamily="34" charset="0"/>
            </a:endParaRPr>
          </a:p>
          <a:p>
            <a:pPr algn="l"/>
            <a:r>
              <a:rPr lang="en-US" b="0" i="0" u="sng" dirty="0">
                <a:solidFill>
                  <a:schemeClr val="tx1">
                    <a:lumMod val="85000"/>
                  </a:schemeClr>
                </a:solidFill>
                <a:effectLst/>
                <a:latin typeface="Open Sans" panose="020B0606030504020204" pitchFamily="34" charset="0"/>
              </a:rPr>
              <a:t>Disadvantages</a:t>
            </a:r>
            <a:r>
              <a:rPr lang="en-US" b="0" i="0" dirty="0">
                <a:solidFill>
                  <a:schemeClr val="tx1">
                    <a:lumMod val="85000"/>
                  </a:schemeClr>
                </a:solidFill>
                <a:effectLst/>
                <a:latin typeface="Open Sans" panose="020B0606030504020204" pitchFamily="34" charset="0"/>
              </a:rPr>
              <a:t>:</a:t>
            </a:r>
          </a:p>
          <a:p>
            <a:pPr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Difficulty finding content, especially with nested sub-menus</a:t>
            </a: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p:txBody>
      </p:sp>
      <p:sp>
        <p:nvSpPr>
          <p:cNvPr id="3" name="TextBox 2">
            <a:extLst>
              <a:ext uri="{FF2B5EF4-FFF2-40B4-BE49-F238E27FC236}">
                <a16:creationId xmlns:a16="http://schemas.microsoft.com/office/drawing/2014/main" id="{FF9F9172-C924-1C79-FA1B-3659223D7D26}"/>
              </a:ext>
            </a:extLst>
          </p:cNvPr>
          <p:cNvSpPr txBox="1"/>
          <p:nvPr/>
        </p:nvSpPr>
        <p:spPr>
          <a:xfrm>
            <a:off x="6528732" y="6499682"/>
            <a:ext cx="5568193" cy="307777"/>
          </a:xfrm>
          <a:prstGeom prst="rect">
            <a:avLst/>
          </a:prstGeom>
          <a:noFill/>
        </p:spPr>
        <p:txBody>
          <a:bodyPr wrap="square">
            <a:spAutoFit/>
          </a:bodyPr>
          <a:lstStyle/>
          <a:p>
            <a:r>
              <a:rPr lang="en-US" sz="1400" dirty="0">
                <a:hlinkClick r:id="rId2"/>
              </a:rPr>
              <a:t>https://github.com/ckiefriter1/Java-Code-Examples/tree/main/src/menus</a:t>
            </a:r>
            <a:endParaRPr lang="en-US" sz="1400" dirty="0"/>
          </a:p>
        </p:txBody>
      </p:sp>
    </p:spTree>
    <p:extLst>
      <p:ext uri="{BB962C8B-B14F-4D97-AF65-F5344CB8AC3E}">
        <p14:creationId xmlns:p14="http://schemas.microsoft.com/office/powerpoint/2010/main" val="424094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3948194" y="2621711"/>
            <a:ext cx="5141562" cy="1015663"/>
          </a:xfrm>
          <a:prstGeom prst="rect">
            <a:avLst/>
          </a:prstGeom>
          <a:noFill/>
        </p:spPr>
        <p:txBody>
          <a:bodyPr wrap="square">
            <a:spAutoFit/>
          </a:bodyPr>
          <a:lstStyle/>
          <a:p>
            <a:pPr algn="l"/>
            <a:r>
              <a:rPr lang="en-US" sz="6000" b="0" dirty="0">
                <a:solidFill>
                  <a:schemeClr val="tx1">
                    <a:lumMod val="75000"/>
                  </a:schemeClr>
                </a:solidFill>
                <a:effectLst/>
                <a:latin typeface="Open Sans" panose="020B0606030504020204" pitchFamily="34" charset="0"/>
              </a:rPr>
              <a:t>Appendix</a:t>
            </a:r>
          </a:p>
        </p:txBody>
      </p:sp>
    </p:spTree>
    <p:extLst>
      <p:ext uri="{BB962C8B-B14F-4D97-AF65-F5344CB8AC3E}">
        <p14:creationId xmlns:p14="http://schemas.microsoft.com/office/powerpoint/2010/main" val="2394962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894669" y="2745699"/>
            <a:ext cx="932610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Arrays</a:t>
            </a:r>
          </a:p>
        </p:txBody>
      </p:sp>
    </p:spTree>
    <p:extLst>
      <p:ext uri="{BB962C8B-B14F-4D97-AF65-F5344CB8AC3E}">
        <p14:creationId xmlns:p14="http://schemas.microsoft.com/office/powerpoint/2010/main" val="763182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B2E4B2-9556-220D-A265-44C9FD951EE6}"/>
              </a:ext>
            </a:extLst>
          </p:cNvPr>
          <p:cNvSpPr txBox="1"/>
          <p:nvPr/>
        </p:nvSpPr>
        <p:spPr>
          <a:xfrm>
            <a:off x="304154" y="6279665"/>
            <a:ext cx="3285080" cy="400110"/>
          </a:xfrm>
          <a:prstGeom prst="rect">
            <a:avLst/>
          </a:prstGeom>
          <a:noFill/>
        </p:spPr>
        <p:txBody>
          <a:bodyPr wrap="square">
            <a:spAutoFit/>
          </a:bodyPr>
          <a:lstStyle/>
          <a:p>
            <a:r>
              <a:rPr lang="en-US" sz="2000" b="0" i="0" dirty="0">
                <a:solidFill>
                  <a:srgbClr val="00B0F0"/>
                </a:solidFill>
                <a:effectLst/>
                <a:latin typeface="Open Sans" panose="020B0606030504020204" pitchFamily="34" charset="0"/>
                <a:hlinkClick r:id="rId2"/>
              </a:rPr>
              <a:t>Content Link in LMS</a:t>
            </a:r>
            <a:endParaRPr lang="en-US" sz="2000" b="0" i="0" dirty="0">
              <a:solidFill>
                <a:srgbClr val="00B0F0"/>
              </a:solidFill>
              <a:effectLst/>
              <a:latin typeface="Open Sans" panose="020B0606030504020204" pitchFamily="34" charset="0"/>
            </a:endParaRPr>
          </a:p>
        </p:txBody>
      </p:sp>
      <p:sp>
        <p:nvSpPr>
          <p:cNvPr id="6" name="TextBox 5">
            <a:extLst>
              <a:ext uri="{FF2B5EF4-FFF2-40B4-BE49-F238E27FC236}">
                <a16:creationId xmlns:a16="http://schemas.microsoft.com/office/drawing/2014/main" id="{DE3DBA5A-FA8E-46C6-1402-E5C7632F4CAD}"/>
              </a:ext>
            </a:extLst>
          </p:cNvPr>
          <p:cNvSpPr txBox="1"/>
          <p:nvPr/>
        </p:nvSpPr>
        <p:spPr>
          <a:xfrm>
            <a:off x="216336" y="148241"/>
            <a:ext cx="6094602"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Arrays</a:t>
            </a:r>
            <a:endParaRPr lang="en-US" sz="2400" dirty="0"/>
          </a:p>
        </p:txBody>
      </p:sp>
      <p:sp>
        <p:nvSpPr>
          <p:cNvPr id="10" name="TextBox 9">
            <a:extLst>
              <a:ext uri="{FF2B5EF4-FFF2-40B4-BE49-F238E27FC236}">
                <a16:creationId xmlns:a16="http://schemas.microsoft.com/office/drawing/2014/main" id="{EA3D5ED0-1762-C438-DD7C-B32C5582A339}"/>
              </a:ext>
            </a:extLst>
          </p:cNvPr>
          <p:cNvSpPr txBox="1"/>
          <p:nvPr/>
        </p:nvSpPr>
        <p:spPr>
          <a:xfrm>
            <a:off x="216336" y="551776"/>
            <a:ext cx="11671510" cy="5324535"/>
          </a:xfrm>
          <a:prstGeom prst="rect">
            <a:avLst/>
          </a:prstGeom>
          <a:noFill/>
        </p:spPr>
        <p:txBody>
          <a:bodyPr wrap="square">
            <a:spAutoFit/>
          </a:bodyPr>
          <a:lstStyle/>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An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array</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in Java is a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container which holds a fixed number of values of a single type</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The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length</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of an array is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set at the time that it is declared or instantiated</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and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remains fixed </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for the life of an array.   Additionally the type contained in an array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can be a primitive datatype, or an Object type.</a:t>
            </a:r>
          </a:p>
          <a:p>
            <a:endPar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Some useful array information and vocabulary is contained here:</a:t>
            </a:r>
          </a:p>
          <a:p>
            <a:pPr marL="342900" indent="-342900">
              <a:buFont typeface="Arial" panose="020B0604020202020204" pitchFamily="34" charset="0"/>
              <a:buChar char="•"/>
            </a:pP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Square Brackets</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or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tell Java that we are declaring  an array</a:t>
            </a:r>
          </a:p>
          <a:p>
            <a:pPr marL="342900" indent="-342900">
              <a:buFont typeface="Arial" panose="020B0604020202020204" pitchFamily="34" charset="0"/>
              <a:buChar char="•"/>
            </a:pP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element</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each item stored in an array</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is called an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element</a:t>
            </a:r>
          </a:p>
          <a:p>
            <a:pPr marL="342900" indent="-342900">
              <a:buFont typeface="Arial" panose="020B0604020202020204" pitchFamily="34" charset="0"/>
              <a:buChar char="•"/>
            </a:pP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elements</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 </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within the same Java array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must all be the same data type</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t>
            </a:r>
          </a:p>
          <a:p>
            <a:pPr marL="342900" indent="-342900">
              <a:buFont typeface="Arial" panose="020B0604020202020204" pitchFamily="34" charset="0"/>
              <a:buChar char="•"/>
            </a:pP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index</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each element in an array is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found or accessed by its numerical index</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t>
            </a:r>
          </a:p>
          <a:p>
            <a:pPr marL="342900" indent="-342900">
              <a:buFont typeface="Arial" panose="020B0604020202020204" pitchFamily="34" charset="0"/>
              <a:buChar char="•"/>
            </a:pP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arrays are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zero-based</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so the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index values start at 0</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t>
            </a:r>
          </a:p>
          <a:p>
            <a:pPr marL="342900" indent="-342900">
              <a:buFont typeface="Arial" panose="020B0604020202020204" pitchFamily="34" charset="0"/>
              <a:buChar char="•"/>
            </a:pP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the first element in any array is located at index:  0</a:t>
            </a:r>
          </a:p>
          <a:p>
            <a:pPr marL="342900" indent="-342900">
              <a:buFont typeface="Arial" panose="020B0604020202020204" pitchFamily="34" charset="0"/>
              <a:buChar char="•"/>
            </a:pP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the last element of any array is located at index:   </a:t>
            </a:r>
            <a:r>
              <a:rPr lang="en-US" sz="2000" dirty="0" err="1">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arrayName.length</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 1</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b="0" i="0" dirty="0">
                <a:solidFill>
                  <a:schemeClr val="tx1">
                    <a:lumMod val="85000"/>
                  </a:schemeClr>
                </a:solidFill>
                <a:effectLst/>
                <a:latin typeface="Open Sans" panose="020B0606030504020204" pitchFamily="34" charset="0"/>
              </a:rPr>
              <a:t>Just like any variable in Java, </a:t>
            </a:r>
            <a:r>
              <a:rPr lang="en-US" sz="2000" b="0" i="0" dirty="0">
                <a:solidFill>
                  <a:srgbClr val="00B0F0"/>
                </a:solidFill>
                <a:effectLst/>
                <a:latin typeface="Open Sans" panose="020B0606030504020204" pitchFamily="34" charset="0"/>
              </a:rPr>
              <a:t>an array must be declared</a:t>
            </a:r>
            <a:r>
              <a:rPr lang="en-US" sz="2000" b="0" i="0" dirty="0">
                <a:solidFill>
                  <a:schemeClr val="tx1">
                    <a:lumMod val="85000"/>
                  </a:schemeClr>
                </a:solidFill>
                <a:effectLst/>
                <a:latin typeface="Open Sans" panose="020B0606030504020204" pitchFamily="34" charset="0"/>
              </a:rPr>
              <a:t>.  We declare the array to give it a name, and to allocate space for the size of the array that we declare.  Note, that we also must determine the data type of the elements that will be stored in this array, so that Java knows how to store and manage the elements in the array.</a:t>
            </a:r>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a:extLst>
              <a:ext uri="{FF2B5EF4-FFF2-40B4-BE49-F238E27FC236}">
                <a16:creationId xmlns:a16="http://schemas.microsoft.com/office/drawing/2014/main" id="{2BADD1C9-CF72-0C69-861B-7E5D509DA5B2}"/>
              </a:ext>
            </a:extLst>
          </p:cNvPr>
          <p:cNvSpPr txBox="1"/>
          <p:nvPr/>
        </p:nvSpPr>
        <p:spPr>
          <a:xfrm>
            <a:off x="4403219" y="5857666"/>
            <a:ext cx="7548073" cy="307777"/>
          </a:xfrm>
          <a:prstGeom prst="rect">
            <a:avLst/>
          </a:prstGeom>
          <a:noFill/>
        </p:spPr>
        <p:txBody>
          <a:bodyPr wrap="square">
            <a:spAutoFit/>
          </a:bodyPr>
          <a:lstStyle/>
          <a:p>
            <a:r>
              <a:rPr lang="en-US" sz="1400" dirty="0">
                <a:hlinkClick r:id="rId3"/>
              </a:rPr>
              <a:t>https://github.com/ckiefriter1/Java-Code-Examples/tree/main/src/arrays</a:t>
            </a:r>
            <a:endParaRPr lang="en-US" sz="1400" dirty="0"/>
          </a:p>
        </p:txBody>
      </p:sp>
      <p:sp>
        <p:nvSpPr>
          <p:cNvPr id="7" name="TextBox 6">
            <a:extLst>
              <a:ext uri="{FF2B5EF4-FFF2-40B4-BE49-F238E27FC236}">
                <a16:creationId xmlns:a16="http://schemas.microsoft.com/office/drawing/2014/main" id="{4F528AA2-6361-22B4-C232-EF99675F9D72}"/>
              </a:ext>
            </a:extLst>
          </p:cNvPr>
          <p:cNvSpPr txBox="1"/>
          <p:nvPr/>
        </p:nvSpPr>
        <p:spPr>
          <a:xfrm>
            <a:off x="4403219" y="6183986"/>
            <a:ext cx="6808862" cy="307777"/>
          </a:xfrm>
          <a:prstGeom prst="rect">
            <a:avLst/>
          </a:prstGeom>
          <a:noFill/>
        </p:spPr>
        <p:txBody>
          <a:bodyPr wrap="square">
            <a:spAutoFit/>
          </a:bodyPr>
          <a:lstStyle/>
          <a:p>
            <a:r>
              <a:rPr lang="en-US" sz="1400" dirty="0">
                <a:hlinkClick r:id="rId4"/>
              </a:rPr>
              <a:t>https://github.com/ckiefriter1/Java-Code-Examples/blob/main/src/arrays/ArrayDemo.java</a:t>
            </a:r>
            <a:endParaRPr lang="en-US" sz="1400" dirty="0"/>
          </a:p>
        </p:txBody>
      </p:sp>
      <p:sp>
        <p:nvSpPr>
          <p:cNvPr id="9" name="TextBox 8">
            <a:extLst>
              <a:ext uri="{FF2B5EF4-FFF2-40B4-BE49-F238E27FC236}">
                <a16:creationId xmlns:a16="http://schemas.microsoft.com/office/drawing/2014/main" id="{06F995E6-DACC-B060-CDB5-BB562B195537}"/>
              </a:ext>
            </a:extLst>
          </p:cNvPr>
          <p:cNvSpPr txBox="1"/>
          <p:nvPr/>
        </p:nvSpPr>
        <p:spPr>
          <a:xfrm>
            <a:off x="4403219" y="6491763"/>
            <a:ext cx="8033046" cy="307777"/>
          </a:xfrm>
          <a:prstGeom prst="rect">
            <a:avLst/>
          </a:prstGeom>
          <a:noFill/>
        </p:spPr>
        <p:txBody>
          <a:bodyPr wrap="square">
            <a:spAutoFit/>
          </a:bodyPr>
          <a:lstStyle/>
          <a:p>
            <a:r>
              <a:rPr lang="en-US" sz="1400" dirty="0">
                <a:hlinkClick r:id="rId5"/>
              </a:rPr>
              <a:t>https://github.com/ckiefriter1/Java-Code-Examples/blob/main/src/arrays/MultiDimArrayDemo.java</a:t>
            </a:r>
            <a:endParaRPr lang="en-US" sz="1400" dirty="0"/>
          </a:p>
        </p:txBody>
      </p:sp>
    </p:spTree>
    <p:extLst>
      <p:ext uri="{BB962C8B-B14F-4D97-AF65-F5344CB8AC3E}">
        <p14:creationId xmlns:p14="http://schemas.microsoft.com/office/powerpoint/2010/main" val="3995279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B2E4B2-9556-220D-A265-44C9FD951EE6}"/>
              </a:ext>
            </a:extLst>
          </p:cNvPr>
          <p:cNvSpPr txBox="1"/>
          <p:nvPr/>
        </p:nvSpPr>
        <p:spPr>
          <a:xfrm>
            <a:off x="304154" y="6279665"/>
            <a:ext cx="6094602" cy="400110"/>
          </a:xfrm>
          <a:prstGeom prst="rect">
            <a:avLst/>
          </a:prstGeom>
          <a:noFill/>
        </p:spPr>
        <p:txBody>
          <a:bodyPr wrap="square">
            <a:spAutoFit/>
          </a:bodyPr>
          <a:lstStyle/>
          <a:p>
            <a:r>
              <a:rPr lang="en-US" sz="2000" b="0" i="0" dirty="0">
                <a:solidFill>
                  <a:srgbClr val="00B0F0"/>
                </a:solidFill>
                <a:effectLst/>
                <a:latin typeface="Open Sans" panose="020B0606030504020204" pitchFamily="34" charset="0"/>
                <a:hlinkClick r:id="rId2"/>
              </a:rPr>
              <a:t>Content Link in LMS</a:t>
            </a:r>
            <a:endParaRPr lang="en-US" sz="2000" b="0" i="0" dirty="0">
              <a:solidFill>
                <a:srgbClr val="00B0F0"/>
              </a:solidFill>
              <a:effectLst/>
              <a:latin typeface="Open Sans" panose="020B0606030504020204" pitchFamily="34" charset="0"/>
            </a:endParaRPr>
          </a:p>
        </p:txBody>
      </p:sp>
      <p:sp>
        <p:nvSpPr>
          <p:cNvPr id="6" name="TextBox 5">
            <a:extLst>
              <a:ext uri="{FF2B5EF4-FFF2-40B4-BE49-F238E27FC236}">
                <a16:creationId xmlns:a16="http://schemas.microsoft.com/office/drawing/2014/main" id="{DE3DBA5A-FA8E-46C6-1402-E5C7632F4CAD}"/>
              </a:ext>
            </a:extLst>
          </p:cNvPr>
          <p:cNvSpPr txBox="1"/>
          <p:nvPr/>
        </p:nvSpPr>
        <p:spPr>
          <a:xfrm>
            <a:off x="216336" y="148241"/>
            <a:ext cx="6094602"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More Arrays</a:t>
            </a:r>
            <a:endParaRPr lang="en-US" sz="2400" dirty="0"/>
          </a:p>
        </p:txBody>
      </p:sp>
      <p:sp>
        <p:nvSpPr>
          <p:cNvPr id="10" name="TextBox 9">
            <a:extLst>
              <a:ext uri="{FF2B5EF4-FFF2-40B4-BE49-F238E27FC236}">
                <a16:creationId xmlns:a16="http://schemas.microsoft.com/office/drawing/2014/main" id="{EA3D5ED0-1762-C438-DD7C-B32C5582A339}"/>
              </a:ext>
            </a:extLst>
          </p:cNvPr>
          <p:cNvSpPr txBox="1"/>
          <p:nvPr/>
        </p:nvSpPr>
        <p:spPr>
          <a:xfrm>
            <a:off x="216336" y="782518"/>
            <a:ext cx="11671510" cy="1015663"/>
          </a:xfrm>
          <a:prstGeom prst="rect">
            <a:avLst/>
          </a:prstGeom>
          <a:noFill/>
        </p:spPr>
        <p:txBody>
          <a:bodyPr wrap="square">
            <a:spAutoFit/>
          </a:bodyPr>
          <a:lstStyle/>
          <a:p>
            <a:pPr marL="342900" indent="-342900">
              <a:buFont typeface="Arial" panose="020B0604020202020204" pitchFamily="34" charset="0"/>
              <a:buChar char="•"/>
            </a:pP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Creating and using Arrays of Objects</a:t>
            </a:r>
          </a:p>
          <a:p>
            <a:pPr marL="342900" indent="-342900">
              <a:buFont typeface="Arial" panose="020B0604020202020204" pitchFamily="34" charset="0"/>
              <a:buChar char="•"/>
            </a:pPr>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Defining Classes and instantiating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Objects</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from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Classes</a:t>
            </a:r>
          </a:p>
        </p:txBody>
      </p:sp>
      <p:sp>
        <p:nvSpPr>
          <p:cNvPr id="4" name="TextBox 3">
            <a:extLst>
              <a:ext uri="{FF2B5EF4-FFF2-40B4-BE49-F238E27FC236}">
                <a16:creationId xmlns:a16="http://schemas.microsoft.com/office/drawing/2014/main" id="{0A9C3E86-2548-ECB5-8430-3E2B6C004107}"/>
              </a:ext>
            </a:extLst>
          </p:cNvPr>
          <p:cNvSpPr txBox="1"/>
          <p:nvPr/>
        </p:nvSpPr>
        <p:spPr>
          <a:xfrm>
            <a:off x="3416180" y="5870591"/>
            <a:ext cx="8394107" cy="369332"/>
          </a:xfrm>
          <a:prstGeom prst="rect">
            <a:avLst/>
          </a:prstGeom>
          <a:noFill/>
        </p:spPr>
        <p:txBody>
          <a:bodyPr wrap="square">
            <a:spAutoFit/>
          </a:bodyPr>
          <a:lstStyle/>
          <a:p>
            <a:r>
              <a:rPr lang="en-US" dirty="0">
                <a:hlinkClick r:id="rId3"/>
              </a:rPr>
              <a:t>https://github.com/ckiefriter1/Java-Code-Examples/blob/main/src/arrays/Student.java</a:t>
            </a:r>
            <a:endParaRPr lang="en-US" dirty="0"/>
          </a:p>
        </p:txBody>
      </p:sp>
      <p:sp>
        <p:nvSpPr>
          <p:cNvPr id="7" name="TextBox 6">
            <a:extLst>
              <a:ext uri="{FF2B5EF4-FFF2-40B4-BE49-F238E27FC236}">
                <a16:creationId xmlns:a16="http://schemas.microsoft.com/office/drawing/2014/main" id="{6078F001-09B3-95A6-FBBF-049E24348AA3}"/>
              </a:ext>
            </a:extLst>
          </p:cNvPr>
          <p:cNvSpPr txBox="1"/>
          <p:nvPr/>
        </p:nvSpPr>
        <p:spPr>
          <a:xfrm>
            <a:off x="3416180" y="6310443"/>
            <a:ext cx="9282870" cy="369332"/>
          </a:xfrm>
          <a:prstGeom prst="rect">
            <a:avLst/>
          </a:prstGeom>
          <a:noFill/>
        </p:spPr>
        <p:txBody>
          <a:bodyPr wrap="square">
            <a:spAutoFit/>
          </a:bodyPr>
          <a:lstStyle/>
          <a:p>
            <a:r>
              <a:rPr lang="en-US" dirty="0">
                <a:hlinkClick r:id="rId4"/>
              </a:rPr>
              <a:t>https://github.com/ckiefriter1/Java-Code-Examples/blob/main/src/arrays/GradeBook.java</a:t>
            </a:r>
            <a:endParaRPr lang="en-US" dirty="0"/>
          </a:p>
        </p:txBody>
      </p:sp>
      <p:pic>
        <p:nvPicPr>
          <p:cNvPr id="9" name="Picture 8">
            <a:extLst>
              <a:ext uri="{FF2B5EF4-FFF2-40B4-BE49-F238E27FC236}">
                <a16:creationId xmlns:a16="http://schemas.microsoft.com/office/drawing/2014/main" id="{951D6567-EE71-636D-5131-1733E9CA3EE1}"/>
              </a:ext>
            </a:extLst>
          </p:cNvPr>
          <p:cNvPicPr>
            <a:picLocks noChangeAspect="1"/>
          </p:cNvPicPr>
          <p:nvPr/>
        </p:nvPicPr>
        <p:blipFill>
          <a:blip r:embed="rId5"/>
          <a:stretch>
            <a:fillRect/>
          </a:stretch>
        </p:blipFill>
        <p:spPr>
          <a:xfrm>
            <a:off x="216337" y="1868701"/>
            <a:ext cx="5712412" cy="4065662"/>
          </a:xfrm>
          <a:prstGeom prst="rect">
            <a:avLst/>
          </a:prstGeom>
        </p:spPr>
      </p:pic>
      <p:pic>
        <p:nvPicPr>
          <p:cNvPr id="12" name="Picture 11">
            <a:extLst>
              <a:ext uri="{FF2B5EF4-FFF2-40B4-BE49-F238E27FC236}">
                <a16:creationId xmlns:a16="http://schemas.microsoft.com/office/drawing/2014/main" id="{75DBF1A8-6B47-A236-0E35-BCD7AC30E1AC}"/>
              </a:ext>
            </a:extLst>
          </p:cNvPr>
          <p:cNvPicPr>
            <a:picLocks noChangeAspect="1"/>
          </p:cNvPicPr>
          <p:nvPr/>
        </p:nvPicPr>
        <p:blipFill>
          <a:blip r:embed="rId6"/>
          <a:stretch>
            <a:fillRect/>
          </a:stretch>
        </p:blipFill>
        <p:spPr>
          <a:xfrm>
            <a:off x="6096000" y="1868701"/>
            <a:ext cx="5547036" cy="4065662"/>
          </a:xfrm>
          <a:prstGeom prst="rect">
            <a:avLst/>
          </a:prstGeom>
        </p:spPr>
      </p:pic>
    </p:spTree>
    <p:extLst>
      <p:ext uri="{BB962C8B-B14F-4D97-AF65-F5344CB8AC3E}">
        <p14:creationId xmlns:p14="http://schemas.microsoft.com/office/powerpoint/2010/main" val="460794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894669" y="2745699"/>
            <a:ext cx="932610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Methods</a:t>
            </a:r>
          </a:p>
        </p:txBody>
      </p:sp>
    </p:spTree>
    <p:extLst>
      <p:ext uri="{BB962C8B-B14F-4D97-AF65-F5344CB8AC3E}">
        <p14:creationId xmlns:p14="http://schemas.microsoft.com/office/powerpoint/2010/main" val="367428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1" y="91915"/>
            <a:ext cx="6094854" cy="461665"/>
          </a:xfrm>
          <a:prstGeom prst="rect">
            <a:avLst/>
          </a:prstGeom>
          <a:noFill/>
        </p:spPr>
        <p:txBody>
          <a:bodyPr wrap="square">
            <a:spAutoFit/>
          </a:bodyPr>
          <a:lstStyle/>
          <a:p>
            <a:pPr algn="l"/>
            <a:r>
              <a:rPr lang="en-US" sz="2400" b="1" dirty="0">
                <a:solidFill>
                  <a:srgbClr val="00B050"/>
                </a:solidFill>
                <a:latin typeface="Open Sans" panose="020B0606030504020204" pitchFamily="34" charset="0"/>
              </a:rPr>
              <a:t>Methods</a:t>
            </a:r>
            <a:endParaRPr lang="en-US" sz="2400" b="1" dirty="0">
              <a:solidFill>
                <a:srgbClr val="00B050"/>
              </a:solidFill>
              <a:effectLst/>
              <a:latin typeface="Open Sans" panose="020B0606030504020204" pitchFamily="34" charset="0"/>
            </a:endParaRPr>
          </a:p>
        </p:txBody>
      </p:sp>
      <p:sp>
        <p:nvSpPr>
          <p:cNvPr id="4" name="TextBox 3">
            <a:extLst>
              <a:ext uri="{FF2B5EF4-FFF2-40B4-BE49-F238E27FC236}">
                <a16:creationId xmlns:a16="http://schemas.microsoft.com/office/drawing/2014/main" id="{C0B26727-0F97-5A73-B4ED-6BE65E07E5DB}"/>
              </a:ext>
            </a:extLst>
          </p:cNvPr>
          <p:cNvSpPr txBox="1"/>
          <p:nvPr/>
        </p:nvSpPr>
        <p:spPr>
          <a:xfrm>
            <a:off x="176169" y="465956"/>
            <a:ext cx="11931637" cy="5632311"/>
          </a:xfrm>
          <a:prstGeom prst="rect">
            <a:avLst/>
          </a:prstGeom>
          <a:noFill/>
        </p:spPr>
        <p:txBody>
          <a:bodyPr wrap="square">
            <a:spAutoFit/>
          </a:bodyPr>
          <a:lstStyle/>
          <a:p>
            <a:pPr algn="l"/>
            <a:r>
              <a:rPr lang="en-US" b="0" i="0" dirty="0">
                <a:solidFill>
                  <a:schemeClr val="tx1">
                    <a:lumMod val="85000"/>
                  </a:schemeClr>
                </a:solidFill>
                <a:effectLst/>
                <a:latin typeface="Open Sans" panose="020B0606030504020204" pitchFamily="34" charset="0"/>
              </a:rPr>
              <a:t>Java uses </a:t>
            </a:r>
            <a:r>
              <a:rPr lang="en-US" b="0" i="0" dirty="0">
                <a:solidFill>
                  <a:srgbClr val="00B0F0"/>
                </a:solidFill>
                <a:effectLst/>
                <a:latin typeface="Open Sans" panose="020B0606030504020204" pitchFamily="34" charset="0"/>
              </a:rPr>
              <a:t>methods</a:t>
            </a:r>
            <a:r>
              <a:rPr lang="en-US" b="0" i="0" dirty="0">
                <a:solidFill>
                  <a:schemeClr val="tx1">
                    <a:lumMod val="85000"/>
                  </a:schemeClr>
                </a:solidFill>
                <a:effectLst/>
                <a:latin typeface="Open Sans" panose="020B0606030504020204" pitchFamily="34" charset="0"/>
              </a:rPr>
              <a:t> to </a:t>
            </a:r>
            <a:r>
              <a:rPr lang="en-US" b="0" i="0" dirty="0">
                <a:solidFill>
                  <a:srgbClr val="00B0F0"/>
                </a:solidFill>
                <a:effectLst/>
                <a:latin typeface="Open Sans" panose="020B0606030504020204" pitchFamily="34" charset="0"/>
              </a:rPr>
              <a:t>accomplish predefined tasks</a:t>
            </a:r>
            <a:r>
              <a:rPr lang="en-US" b="0" i="0" dirty="0">
                <a:solidFill>
                  <a:schemeClr val="tx1">
                    <a:lumMod val="85000"/>
                  </a:schemeClr>
                </a:solidFill>
                <a:effectLst/>
                <a:latin typeface="Open Sans" panose="020B0606030504020204" pitchFamily="34" charset="0"/>
              </a:rPr>
              <a:t>.  A method is </a:t>
            </a:r>
            <a:r>
              <a:rPr lang="en-US" b="0" i="0" dirty="0">
                <a:solidFill>
                  <a:srgbClr val="00B0F0"/>
                </a:solidFill>
                <a:effectLst/>
                <a:latin typeface="Open Sans" panose="020B0606030504020204" pitchFamily="34" charset="0"/>
              </a:rPr>
              <a:t>code that runs when it is called</a:t>
            </a:r>
            <a:r>
              <a:rPr lang="en-US" b="0" i="0" dirty="0">
                <a:solidFill>
                  <a:schemeClr val="tx1">
                    <a:lumMod val="85000"/>
                  </a:schemeClr>
                </a:solidFill>
                <a:effectLst/>
                <a:latin typeface="Open Sans" panose="020B0606030504020204" pitchFamily="34" charset="0"/>
              </a:rPr>
              <a:t>.  When you write a program and </a:t>
            </a:r>
            <a:r>
              <a:rPr lang="en-US" b="0" i="0" dirty="0">
                <a:solidFill>
                  <a:srgbClr val="00B0F0"/>
                </a:solidFill>
                <a:effectLst/>
                <a:latin typeface="Open Sans" panose="020B0606030504020204" pitchFamily="34" charset="0"/>
              </a:rPr>
              <a:t>realize that you are writing the same code over and over</a:t>
            </a:r>
            <a:r>
              <a:rPr lang="en-US" b="0" i="0" dirty="0">
                <a:solidFill>
                  <a:schemeClr val="tx1">
                    <a:lumMod val="85000"/>
                  </a:schemeClr>
                </a:solidFill>
                <a:effectLst/>
                <a:latin typeface="Open Sans" panose="020B0606030504020204" pitchFamily="34" charset="0"/>
              </a:rPr>
              <a:t>, it's time to </a:t>
            </a:r>
            <a:r>
              <a:rPr lang="en-US" b="0" i="0" dirty="0">
                <a:solidFill>
                  <a:srgbClr val="00B0F0"/>
                </a:solidFill>
                <a:effectLst/>
                <a:latin typeface="Open Sans" panose="020B0606030504020204" pitchFamily="34" charset="0"/>
              </a:rPr>
              <a:t>put that code into a method</a:t>
            </a:r>
            <a:r>
              <a:rPr lang="en-US" b="0" i="0" dirty="0">
                <a:solidFill>
                  <a:schemeClr val="tx1">
                    <a:lumMod val="85000"/>
                  </a:schemeClr>
                </a:solidFill>
                <a:effectLst/>
                <a:latin typeface="Open Sans" panose="020B0606030504020204" pitchFamily="34" charset="0"/>
              </a:rPr>
              <a:t>.  Another definition of a Java Method is that it is a collection of statements that are written together and executed together to perform a task. </a:t>
            </a:r>
          </a:p>
          <a:p>
            <a:pPr algn="l"/>
            <a:endParaRPr lang="en-US" b="0" i="0" dirty="0">
              <a:solidFill>
                <a:schemeClr val="tx1">
                  <a:lumMod val="85000"/>
                </a:schemeClr>
              </a:solidFill>
              <a:effectLst/>
              <a:latin typeface="Open Sans" panose="020B0606030504020204" pitchFamily="34" charset="0"/>
            </a:endParaRPr>
          </a:p>
          <a:p>
            <a:pPr algn="l"/>
            <a:r>
              <a:rPr lang="en-US" b="0" i="0" dirty="0">
                <a:solidFill>
                  <a:schemeClr val="tx1">
                    <a:lumMod val="85000"/>
                  </a:schemeClr>
                </a:solidFill>
                <a:effectLst/>
                <a:latin typeface="Open Sans" panose="020B0606030504020204" pitchFamily="34" charset="0"/>
              </a:rPr>
              <a:t>What is a </a:t>
            </a:r>
            <a:r>
              <a:rPr lang="en-US" b="0" i="0" dirty="0">
                <a:solidFill>
                  <a:srgbClr val="00B0F0"/>
                </a:solidFill>
                <a:effectLst/>
                <a:latin typeface="Open Sans" panose="020B0606030504020204" pitchFamily="34" charset="0"/>
              </a:rPr>
              <a:t>method declaration</a:t>
            </a:r>
            <a:r>
              <a:rPr lang="en-US" b="0" i="0" dirty="0">
                <a:solidFill>
                  <a:schemeClr val="tx1">
                    <a:lumMod val="85000"/>
                  </a:schemeClr>
                </a:solidFill>
                <a:effectLst/>
                <a:latin typeface="Open Sans" panose="020B0606030504020204" pitchFamily="34" charset="0"/>
              </a:rPr>
              <a:t>?</a:t>
            </a:r>
          </a:p>
          <a:p>
            <a:pPr algn="l"/>
            <a:r>
              <a:rPr lang="en-US" i="1" dirty="0">
                <a:solidFill>
                  <a:schemeClr val="tx1">
                    <a:lumMod val="85000"/>
                  </a:schemeClr>
                </a:solidFill>
                <a:latin typeface="Open Sans" panose="020B0606030504020204" pitchFamily="34" charset="0"/>
              </a:rPr>
              <a:t>     </a:t>
            </a:r>
            <a:r>
              <a:rPr lang="en-US" b="0" i="1" dirty="0">
                <a:solidFill>
                  <a:schemeClr val="tx1">
                    <a:lumMod val="85000"/>
                  </a:schemeClr>
                </a:solidFill>
                <a:effectLst/>
                <a:latin typeface="Open Sans" panose="020B0606030504020204" pitchFamily="34" charset="0"/>
              </a:rPr>
              <a:t>modifier </a:t>
            </a:r>
            <a:r>
              <a:rPr lang="en-US" b="0" i="1" dirty="0" err="1">
                <a:solidFill>
                  <a:schemeClr val="tx1">
                    <a:lumMod val="85000"/>
                  </a:schemeClr>
                </a:solidFill>
                <a:effectLst/>
                <a:latin typeface="Open Sans" panose="020B0606030504020204" pitchFamily="34" charset="0"/>
              </a:rPr>
              <a:t>returnDatatype</a:t>
            </a:r>
            <a:r>
              <a:rPr lang="en-US" b="0" i="1" dirty="0">
                <a:solidFill>
                  <a:schemeClr val="tx1">
                    <a:lumMod val="85000"/>
                  </a:schemeClr>
                </a:solidFill>
                <a:effectLst/>
                <a:latin typeface="Open Sans" panose="020B0606030504020204" pitchFamily="34" charset="0"/>
              </a:rPr>
              <a:t> </a:t>
            </a:r>
            <a:r>
              <a:rPr lang="en-US" b="0" i="1" dirty="0" err="1">
                <a:solidFill>
                  <a:schemeClr val="tx1">
                    <a:lumMod val="85000"/>
                  </a:schemeClr>
                </a:solidFill>
                <a:effectLst/>
                <a:latin typeface="Open Sans" panose="020B0606030504020204" pitchFamily="34" charset="0"/>
              </a:rPr>
              <a:t>methodName</a:t>
            </a:r>
            <a:r>
              <a:rPr lang="en-US" b="0" i="1" dirty="0">
                <a:solidFill>
                  <a:schemeClr val="tx1">
                    <a:lumMod val="85000"/>
                  </a:schemeClr>
                </a:solidFill>
                <a:effectLst/>
                <a:latin typeface="Open Sans" panose="020B0606030504020204" pitchFamily="34" charset="0"/>
              </a:rPr>
              <a:t> (datatype1 par1, datatype2 par2) {</a:t>
            </a:r>
          </a:p>
          <a:p>
            <a:pPr algn="l"/>
            <a:r>
              <a:rPr lang="en-US" i="1" dirty="0">
                <a:solidFill>
                  <a:schemeClr val="tx1">
                    <a:lumMod val="85000"/>
                  </a:schemeClr>
                </a:solidFill>
                <a:latin typeface="Open Sans" panose="020B0606030504020204" pitchFamily="34" charset="0"/>
              </a:rPr>
              <a:t>         </a:t>
            </a:r>
            <a:r>
              <a:rPr lang="en-US" b="0" i="1" dirty="0" err="1">
                <a:solidFill>
                  <a:schemeClr val="tx1">
                    <a:lumMod val="85000"/>
                  </a:schemeClr>
                </a:solidFill>
                <a:effectLst/>
                <a:latin typeface="Open Sans" panose="020B0606030504020204" pitchFamily="34" charset="0"/>
              </a:rPr>
              <a:t>BodyOfMethod</a:t>
            </a:r>
            <a:endParaRPr lang="en-US" b="0" i="0" dirty="0">
              <a:solidFill>
                <a:schemeClr val="tx1">
                  <a:lumMod val="85000"/>
                </a:schemeClr>
              </a:solidFill>
              <a:effectLst/>
              <a:latin typeface="Open Sans" panose="020B0606030504020204" pitchFamily="34" charset="0"/>
            </a:endParaRPr>
          </a:p>
          <a:p>
            <a:pPr algn="l"/>
            <a:r>
              <a:rPr lang="en-US" b="0" i="1" dirty="0">
                <a:solidFill>
                  <a:schemeClr val="tx1">
                    <a:lumMod val="85000"/>
                  </a:schemeClr>
                </a:solidFill>
                <a:effectLst/>
                <a:latin typeface="Open Sans" panose="020B0606030504020204" pitchFamily="34" charset="0"/>
              </a:rPr>
              <a:t>     }</a:t>
            </a:r>
          </a:p>
          <a:p>
            <a:pPr algn="l"/>
            <a:endParaRPr lang="en-US" b="0" i="0" dirty="0">
              <a:solidFill>
                <a:schemeClr val="tx1">
                  <a:lumMod val="85000"/>
                </a:schemeClr>
              </a:solidFill>
              <a:effectLst/>
              <a:latin typeface="Open Sans" panose="020B0606030504020204" pitchFamily="34" charset="0"/>
            </a:endParaRPr>
          </a:p>
          <a:p>
            <a:pPr algn="l"/>
            <a:r>
              <a:rPr lang="en-US" b="0" i="0" u="sng" dirty="0">
                <a:solidFill>
                  <a:schemeClr val="tx1">
                    <a:lumMod val="85000"/>
                  </a:schemeClr>
                </a:solidFill>
                <a:effectLst/>
                <a:latin typeface="Open Sans" panose="020B0606030504020204" pitchFamily="34" charset="0"/>
              </a:rPr>
              <a:t>Here, these parts of the method declaration are explained below</a:t>
            </a:r>
            <a:r>
              <a:rPr lang="en-US" b="0" i="0" dirty="0">
                <a:solidFill>
                  <a:schemeClr val="tx1">
                    <a:lumMod val="85000"/>
                  </a:schemeClr>
                </a:solidFill>
                <a:effectLst/>
                <a:latin typeface="Open Sans" panose="020B0606030504020204" pitchFamily="34" charset="0"/>
              </a:rPr>
              <a:t>:</a:t>
            </a:r>
          </a:p>
          <a:p>
            <a:pPr marL="685800" lvl="1" indent="-228600">
              <a:buFont typeface="Arial" panose="020B0604020202020204" pitchFamily="34" charset="0"/>
              <a:buChar char="•"/>
            </a:pPr>
            <a:r>
              <a:rPr lang="en-US" i="1" dirty="0">
                <a:solidFill>
                  <a:srgbClr val="00B0F0"/>
                </a:solidFill>
                <a:effectLst/>
                <a:latin typeface="Open Sans" panose="020B0606030504020204" pitchFamily="34" charset="0"/>
              </a:rPr>
              <a:t>modifier</a:t>
            </a:r>
            <a:r>
              <a:rPr lang="en-US" i="0" dirty="0">
                <a:solidFill>
                  <a:schemeClr val="tx1">
                    <a:lumMod val="85000"/>
                  </a:schemeClr>
                </a:solidFill>
                <a:effectLst/>
                <a:latin typeface="Open Sans" panose="020B0606030504020204" pitchFamily="34" charset="0"/>
              </a:rPr>
              <a:t> − modifier -- </a:t>
            </a:r>
            <a:r>
              <a:rPr lang="en-US" i="1" dirty="0">
                <a:solidFill>
                  <a:schemeClr val="tx1">
                    <a:lumMod val="85000"/>
                  </a:schemeClr>
                </a:solidFill>
                <a:effectLst/>
                <a:latin typeface="Open Sans" panose="020B0606030504020204" pitchFamily="34" charset="0"/>
              </a:rPr>
              <a:t>public, protected, default </a:t>
            </a:r>
            <a:r>
              <a:rPr lang="en-US" i="0" dirty="0">
                <a:solidFill>
                  <a:schemeClr val="tx1">
                    <a:lumMod val="85000"/>
                  </a:schemeClr>
                </a:solidFill>
                <a:effectLst/>
                <a:latin typeface="Open Sans" panose="020B0606030504020204" pitchFamily="34" charset="0"/>
              </a:rPr>
              <a:t>and</a:t>
            </a:r>
            <a:r>
              <a:rPr lang="en-US" i="1" dirty="0">
                <a:solidFill>
                  <a:schemeClr val="tx1">
                    <a:lumMod val="85000"/>
                  </a:schemeClr>
                </a:solidFill>
                <a:effectLst/>
                <a:latin typeface="Open Sans" panose="020B0606030504020204" pitchFamily="34" charset="0"/>
              </a:rPr>
              <a:t> private</a:t>
            </a:r>
            <a:endParaRPr lang="en-US" i="0" dirty="0">
              <a:solidFill>
                <a:schemeClr val="tx1">
                  <a:lumMod val="85000"/>
                </a:schemeClr>
              </a:solidFill>
              <a:effectLst/>
              <a:latin typeface="Open Sans" panose="020B0606030504020204" pitchFamily="34" charset="0"/>
            </a:endParaRPr>
          </a:p>
          <a:p>
            <a:pPr marL="685800" lvl="1" indent="-228600">
              <a:buFont typeface="Arial" panose="020B0604020202020204" pitchFamily="34" charset="0"/>
              <a:buChar char="•"/>
            </a:pPr>
            <a:r>
              <a:rPr lang="en-US" i="1" dirty="0" err="1">
                <a:solidFill>
                  <a:srgbClr val="00B0F0"/>
                </a:solidFill>
                <a:effectLst/>
                <a:latin typeface="Open Sans" panose="020B0606030504020204" pitchFamily="34" charset="0"/>
              </a:rPr>
              <a:t>returnDatatype</a:t>
            </a:r>
            <a:r>
              <a:rPr lang="en-US" i="0" dirty="0">
                <a:solidFill>
                  <a:schemeClr val="tx1">
                    <a:lumMod val="85000"/>
                  </a:schemeClr>
                </a:solidFill>
                <a:effectLst/>
                <a:latin typeface="Open Sans" panose="020B0606030504020204" pitchFamily="34" charset="0"/>
              </a:rPr>
              <a:t> − the return datatype (Can be a Java primitive datatype,  an Object, or a Collection of a datatype or an Object, or can be </a:t>
            </a:r>
            <a:r>
              <a:rPr lang="en-US" i="0" u="sng" dirty="0">
                <a:solidFill>
                  <a:schemeClr val="tx1">
                    <a:lumMod val="85000"/>
                  </a:schemeClr>
                </a:solidFill>
                <a:effectLst/>
                <a:latin typeface="Open Sans" panose="020B0606030504020204" pitchFamily="34" charset="0"/>
              </a:rPr>
              <a:t>void</a:t>
            </a:r>
            <a:r>
              <a:rPr lang="en-US" i="0" dirty="0">
                <a:solidFill>
                  <a:schemeClr val="tx1">
                    <a:lumMod val="85000"/>
                  </a:schemeClr>
                </a:solidFill>
                <a:effectLst/>
                <a:latin typeface="Open Sans" panose="020B0606030504020204" pitchFamily="34" charset="0"/>
              </a:rPr>
              <a:t>).</a:t>
            </a:r>
          </a:p>
          <a:p>
            <a:pPr marL="685800" lvl="1" indent="-228600">
              <a:buFont typeface="Arial" panose="020B0604020202020204" pitchFamily="34" charset="0"/>
              <a:buChar char="•"/>
            </a:pPr>
            <a:r>
              <a:rPr lang="en-US" i="1" dirty="0" err="1">
                <a:solidFill>
                  <a:srgbClr val="00B0F0"/>
                </a:solidFill>
                <a:effectLst/>
                <a:latin typeface="Open Sans" panose="020B0606030504020204" pitchFamily="34" charset="0"/>
              </a:rPr>
              <a:t>methodName</a:t>
            </a:r>
            <a:r>
              <a:rPr lang="en-US" i="0" dirty="0">
                <a:solidFill>
                  <a:srgbClr val="00B0F0"/>
                </a:solidFill>
                <a:effectLst/>
                <a:latin typeface="Open Sans" panose="020B0606030504020204" pitchFamily="34" charset="0"/>
              </a:rPr>
              <a:t> </a:t>
            </a:r>
            <a:r>
              <a:rPr lang="en-US" i="0" dirty="0">
                <a:solidFill>
                  <a:schemeClr val="tx1">
                    <a:lumMod val="85000"/>
                  </a:schemeClr>
                </a:solidFill>
                <a:effectLst/>
                <a:latin typeface="Open Sans" panose="020B0606030504020204" pitchFamily="34" charset="0"/>
              </a:rPr>
              <a:t>− name of the method</a:t>
            </a:r>
          </a:p>
          <a:p>
            <a:pPr marL="685800" lvl="1" indent="-228600">
              <a:buFont typeface="Arial" panose="020B0604020202020204" pitchFamily="34" charset="0"/>
              <a:buChar char="•"/>
            </a:pPr>
            <a:r>
              <a:rPr lang="en-US" i="1" dirty="0">
                <a:solidFill>
                  <a:srgbClr val="00B0F0"/>
                </a:solidFill>
                <a:effectLst/>
                <a:latin typeface="Open Sans" panose="020B0606030504020204" pitchFamily="34" charset="0"/>
              </a:rPr>
              <a:t>datatype1, datatype2</a:t>
            </a:r>
            <a:r>
              <a:rPr lang="en-US" i="0" dirty="0">
                <a:solidFill>
                  <a:srgbClr val="00B0F0"/>
                </a:solidFill>
                <a:effectLst/>
                <a:latin typeface="Open Sans" panose="020B0606030504020204" pitchFamily="34" charset="0"/>
              </a:rPr>
              <a:t> </a:t>
            </a:r>
            <a:r>
              <a:rPr lang="en-US" i="0" dirty="0">
                <a:solidFill>
                  <a:schemeClr val="tx1">
                    <a:lumMod val="85000"/>
                  </a:schemeClr>
                </a:solidFill>
                <a:effectLst/>
                <a:latin typeface="Open Sans" panose="020B0606030504020204" pitchFamily="34" charset="0"/>
              </a:rPr>
              <a:t>- datatypes of the parameters </a:t>
            </a:r>
          </a:p>
          <a:p>
            <a:pPr marL="685800" lvl="1" indent="-228600">
              <a:buFont typeface="Arial" panose="020B0604020202020204" pitchFamily="34" charset="0"/>
              <a:buChar char="•"/>
            </a:pPr>
            <a:r>
              <a:rPr lang="en-US" i="1" dirty="0">
                <a:solidFill>
                  <a:srgbClr val="00B0F0"/>
                </a:solidFill>
                <a:effectLst/>
                <a:latin typeface="Open Sans" panose="020B0606030504020204" pitchFamily="34" charset="0"/>
              </a:rPr>
              <a:t>par1, par2 </a:t>
            </a:r>
            <a:r>
              <a:rPr lang="en-US" i="0" dirty="0">
                <a:solidFill>
                  <a:schemeClr val="tx1">
                    <a:lumMod val="85000"/>
                  </a:schemeClr>
                </a:solidFill>
                <a:effectLst/>
                <a:latin typeface="Open Sans" panose="020B0606030504020204" pitchFamily="34" charset="0"/>
              </a:rPr>
              <a:t>− formal parameter names</a:t>
            </a:r>
          </a:p>
          <a:p>
            <a:pPr marL="685800" lvl="1" indent="-228600">
              <a:buFont typeface="Arial" panose="020B0604020202020204" pitchFamily="34" charset="0"/>
              <a:buChar char="•"/>
            </a:pPr>
            <a:r>
              <a:rPr lang="en-US" i="1" dirty="0">
                <a:solidFill>
                  <a:srgbClr val="00B0F0"/>
                </a:solidFill>
                <a:effectLst/>
                <a:latin typeface="Open Sans" panose="020B0606030504020204" pitchFamily="34" charset="0"/>
              </a:rPr>
              <a:t>datatype1 par1, datatype2 par2</a:t>
            </a:r>
            <a:r>
              <a:rPr lang="en-US" i="0" dirty="0">
                <a:solidFill>
                  <a:srgbClr val="00B0F0"/>
                </a:solidFill>
                <a:effectLst/>
                <a:latin typeface="Open Sans" panose="020B0606030504020204" pitchFamily="34" charset="0"/>
              </a:rPr>
              <a:t> </a:t>
            </a:r>
            <a:r>
              <a:rPr lang="en-US" i="0" dirty="0">
                <a:solidFill>
                  <a:schemeClr val="tx1">
                    <a:lumMod val="85000"/>
                  </a:schemeClr>
                </a:solidFill>
                <a:effectLst/>
                <a:latin typeface="Open Sans" panose="020B0606030504020204" pitchFamily="34" charset="0"/>
              </a:rPr>
              <a:t>− list of parameters (Can be as many as you need, separated by commas)</a:t>
            </a:r>
          </a:p>
          <a:p>
            <a:pPr marL="685800" lvl="1" indent="-228600">
              <a:buFont typeface="Arial" panose="020B0604020202020204" pitchFamily="34" charset="0"/>
              <a:buChar char="•"/>
            </a:pPr>
            <a:r>
              <a:rPr lang="en-US" i="1" dirty="0" err="1">
                <a:solidFill>
                  <a:srgbClr val="00B0F0"/>
                </a:solidFill>
                <a:effectLst/>
                <a:latin typeface="Open Sans" panose="020B0606030504020204" pitchFamily="34" charset="0"/>
              </a:rPr>
              <a:t>BodyofMethod</a:t>
            </a:r>
            <a:r>
              <a:rPr lang="en-US" i="0" dirty="0">
                <a:solidFill>
                  <a:schemeClr val="tx1">
                    <a:lumMod val="85000"/>
                  </a:schemeClr>
                </a:solidFill>
                <a:effectLst/>
                <a:latin typeface="Open Sans" panose="020B0606030504020204" pitchFamily="34" charset="0"/>
              </a:rPr>
              <a:t> —</a:t>
            </a:r>
            <a:r>
              <a:rPr lang="en-US" b="0" i="0" dirty="0">
                <a:solidFill>
                  <a:schemeClr val="tx1">
                    <a:lumMod val="85000"/>
                  </a:schemeClr>
                </a:solidFill>
                <a:effectLst/>
                <a:latin typeface="Open Sans" panose="020B0606030504020204" pitchFamily="34" charset="0"/>
              </a:rPr>
              <a:t>&gt; this is where you put your code… anything that you want to accomplish in that particular method.  All Java code, and will include variable declarations, method calls, etc.</a:t>
            </a:r>
          </a:p>
        </p:txBody>
      </p:sp>
      <p:sp>
        <p:nvSpPr>
          <p:cNvPr id="3" name="TextBox 2">
            <a:extLst>
              <a:ext uri="{FF2B5EF4-FFF2-40B4-BE49-F238E27FC236}">
                <a16:creationId xmlns:a16="http://schemas.microsoft.com/office/drawing/2014/main" id="{AECD1743-AE1E-E8A6-57D4-D340FC95D16D}"/>
              </a:ext>
            </a:extLst>
          </p:cNvPr>
          <p:cNvSpPr txBox="1"/>
          <p:nvPr/>
        </p:nvSpPr>
        <p:spPr>
          <a:xfrm>
            <a:off x="6224632" y="6099933"/>
            <a:ext cx="5844680" cy="307777"/>
          </a:xfrm>
          <a:prstGeom prst="rect">
            <a:avLst/>
          </a:prstGeom>
          <a:noFill/>
        </p:spPr>
        <p:txBody>
          <a:bodyPr wrap="square">
            <a:spAutoFit/>
          </a:bodyPr>
          <a:lstStyle/>
          <a:p>
            <a:r>
              <a:rPr lang="en-US" sz="1400" dirty="0">
                <a:hlinkClick r:id="rId2"/>
              </a:rPr>
              <a:t>https://docs.oracle.com/javase/tutorial/java/javaOO/methods.html</a:t>
            </a:r>
            <a:endParaRPr lang="en-US" sz="1400" dirty="0"/>
          </a:p>
        </p:txBody>
      </p:sp>
      <p:sp>
        <p:nvSpPr>
          <p:cNvPr id="7" name="TextBox 6">
            <a:extLst>
              <a:ext uri="{FF2B5EF4-FFF2-40B4-BE49-F238E27FC236}">
                <a16:creationId xmlns:a16="http://schemas.microsoft.com/office/drawing/2014/main" id="{5DAF20F1-2F34-F140-81DA-E78BF03C81E4}"/>
              </a:ext>
            </a:extLst>
          </p:cNvPr>
          <p:cNvSpPr txBox="1"/>
          <p:nvPr/>
        </p:nvSpPr>
        <p:spPr>
          <a:xfrm>
            <a:off x="6224632" y="6420395"/>
            <a:ext cx="6094602" cy="307777"/>
          </a:xfrm>
          <a:prstGeom prst="rect">
            <a:avLst/>
          </a:prstGeom>
          <a:noFill/>
        </p:spPr>
        <p:txBody>
          <a:bodyPr wrap="square">
            <a:spAutoFit/>
          </a:bodyPr>
          <a:lstStyle/>
          <a:p>
            <a:r>
              <a:rPr lang="en-US" sz="1400" dirty="0">
                <a:hlinkClick r:id="rId3"/>
              </a:rPr>
              <a:t>https://github.com/ckiefriter1/Java-Code-Examples/tree/main/src/methods</a:t>
            </a:r>
            <a:endParaRPr lang="en-US" sz="1400" dirty="0"/>
          </a:p>
        </p:txBody>
      </p:sp>
    </p:spTree>
    <p:extLst>
      <p:ext uri="{BB962C8B-B14F-4D97-AF65-F5344CB8AC3E}">
        <p14:creationId xmlns:p14="http://schemas.microsoft.com/office/powerpoint/2010/main" val="976671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669409" y="2459504"/>
            <a:ext cx="8183202"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0" dirty="0">
                <a:solidFill>
                  <a:prstClr val="white">
                    <a:lumMod val="75000"/>
                  </a:prstClr>
                </a:solidFill>
                <a:latin typeface="Open Sans" panose="020B0606030504020204" pitchFamily="34" charset="0"/>
              </a:rPr>
              <a:t>Objects</a:t>
            </a:r>
            <a:endPar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endParaRPr>
          </a:p>
        </p:txBody>
      </p:sp>
    </p:spTree>
    <p:extLst>
      <p:ext uri="{BB962C8B-B14F-4D97-AF65-F5344CB8AC3E}">
        <p14:creationId xmlns:p14="http://schemas.microsoft.com/office/powerpoint/2010/main" val="4170465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50541"/>
            <a:ext cx="1144934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Primitives vs Objects</a:t>
            </a:r>
          </a:p>
        </p:txBody>
      </p:sp>
      <p:sp>
        <p:nvSpPr>
          <p:cNvPr id="5" name="TextBox 4">
            <a:extLst>
              <a:ext uri="{FF2B5EF4-FFF2-40B4-BE49-F238E27FC236}">
                <a16:creationId xmlns:a16="http://schemas.microsoft.com/office/drawing/2014/main" id="{9DB63145-E59C-9501-8AA5-4E6AC5C0D40F}"/>
              </a:ext>
            </a:extLst>
          </p:cNvPr>
          <p:cNvSpPr txBox="1"/>
          <p:nvPr/>
        </p:nvSpPr>
        <p:spPr>
          <a:xfrm>
            <a:off x="341603" y="640071"/>
            <a:ext cx="11701570" cy="6155531"/>
          </a:xfrm>
          <a:prstGeom prst="rect">
            <a:avLst/>
          </a:prstGeom>
          <a:noFill/>
        </p:spPr>
        <p:txBody>
          <a:bodyPr wrap="square">
            <a:spAutoFit/>
          </a:bodyPr>
          <a:lstStyle/>
          <a:p>
            <a:r>
              <a:rPr lang="en-US" dirty="0">
                <a:solidFill>
                  <a:schemeClr val="tx1">
                    <a:lumMod val="85000"/>
                  </a:schemeClr>
                </a:solidFill>
                <a:latin typeface="Open Sans" panose="020B0606030504020204" pitchFamily="34" charset="0"/>
              </a:rPr>
              <a:t>A </a:t>
            </a:r>
            <a:r>
              <a:rPr lang="en-US" dirty="0">
                <a:solidFill>
                  <a:srgbClr val="00B0F0"/>
                </a:solidFill>
                <a:latin typeface="Open Sans" panose="020B0606030504020204" pitchFamily="34" charset="0"/>
              </a:rPr>
              <a:t>primitive</a:t>
            </a:r>
            <a:r>
              <a:rPr lang="en-US" dirty="0">
                <a:solidFill>
                  <a:schemeClr val="tx1">
                    <a:lumMod val="85000"/>
                  </a:schemeClr>
                </a:solidFill>
                <a:latin typeface="Open Sans" panose="020B0606030504020204" pitchFamily="34" charset="0"/>
              </a:rPr>
              <a:t> datatype  is </a:t>
            </a:r>
            <a:r>
              <a:rPr lang="en-US" dirty="0">
                <a:solidFill>
                  <a:srgbClr val="00B0F0"/>
                </a:solidFill>
                <a:latin typeface="Open Sans" panose="020B0606030504020204" pitchFamily="34" charset="0"/>
              </a:rPr>
              <a:t>just a piece of data and nothing more</a:t>
            </a:r>
            <a:r>
              <a:rPr lang="en-US" dirty="0">
                <a:solidFill>
                  <a:schemeClr val="tx1">
                    <a:lumMod val="85000"/>
                  </a:schemeClr>
                </a:solidFill>
                <a:latin typeface="Open Sans" panose="020B0606030504020204" pitchFamily="34" charset="0"/>
              </a:rPr>
              <a:t>.  </a:t>
            </a:r>
          </a:p>
          <a:p>
            <a:endParaRPr lang="en-US" dirty="0">
              <a:solidFill>
                <a:schemeClr val="tx1">
                  <a:lumMod val="85000"/>
                </a:schemeClr>
              </a:solidFill>
              <a:latin typeface="Open Sans" panose="020B0606030504020204" pitchFamily="34" charset="0"/>
            </a:endParaRPr>
          </a:p>
          <a:p>
            <a:r>
              <a:rPr lang="en-US" sz="1200" dirty="0">
                <a:solidFill>
                  <a:schemeClr val="tx1">
                    <a:lumMod val="85000"/>
                  </a:schemeClr>
                </a:solidFill>
                <a:latin typeface="Open Sans" panose="020B0606030504020204" pitchFamily="34" charset="0"/>
              </a:rPr>
              <a:t>int age = 19;</a:t>
            </a:r>
          </a:p>
          <a:p>
            <a:r>
              <a:rPr lang="en-US" sz="1200" dirty="0" err="1">
                <a:solidFill>
                  <a:schemeClr val="tx1">
                    <a:lumMod val="85000"/>
                  </a:schemeClr>
                </a:solidFill>
                <a:latin typeface="Open Sans" panose="020B0606030504020204" pitchFamily="34" charset="0"/>
              </a:rPr>
              <a:t>System.out.println</a:t>
            </a:r>
            <a:r>
              <a:rPr lang="en-US" sz="1200" dirty="0">
                <a:solidFill>
                  <a:schemeClr val="tx1">
                    <a:lumMod val="85000"/>
                  </a:schemeClr>
                </a:solidFill>
                <a:latin typeface="Open Sans" panose="020B0606030504020204" pitchFamily="34" charset="0"/>
              </a:rPr>
              <a:t>("Age is: " + age);</a:t>
            </a:r>
          </a:p>
          <a:p>
            <a:endParaRPr lang="en-US" dirty="0">
              <a:solidFill>
                <a:schemeClr val="tx1">
                  <a:lumMod val="85000"/>
                </a:schemeClr>
              </a:solidFill>
              <a:latin typeface="Open Sans" panose="020B0606030504020204" pitchFamily="34" charset="0"/>
            </a:endParaRPr>
          </a:p>
          <a:p>
            <a:r>
              <a:rPr lang="en-US" dirty="0">
                <a:solidFill>
                  <a:schemeClr val="tx1">
                    <a:lumMod val="85000"/>
                  </a:schemeClr>
                </a:solidFill>
                <a:latin typeface="Open Sans" panose="020B0606030504020204" pitchFamily="34" charset="0"/>
              </a:rPr>
              <a:t>An </a:t>
            </a:r>
            <a:r>
              <a:rPr lang="en-US" dirty="0">
                <a:solidFill>
                  <a:srgbClr val="00B0F0"/>
                </a:solidFill>
                <a:latin typeface="Open Sans" panose="020B0606030504020204" pitchFamily="34" charset="0"/>
              </a:rPr>
              <a:t>Object</a:t>
            </a:r>
            <a:r>
              <a:rPr lang="en-US" dirty="0">
                <a:solidFill>
                  <a:schemeClr val="tx1">
                    <a:lumMod val="85000"/>
                  </a:schemeClr>
                </a:solidFill>
                <a:latin typeface="Open Sans" panose="020B0606030504020204" pitchFamily="34" charset="0"/>
              </a:rPr>
              <a:t> (e.g. String, Array, etc..) has a value, but there is much more.  An Object has </a:t>
            </a:r>
            <a:r>
              <a:rPr lang="en-US" dirty="0">
                <a:solidFill>
                  <a:srgbClr val="00B0F0"/>
                </a:solidFill>
                <a:latin typeface="Open Sans" panose="020B0606030504020204" pitchFamily="34" charset="0"/>
              </a:rPr>
              <a:t>properties and methods</a:t>
            </a:r>
            <a:r>
              <a:rPr lang="en-US" dirty="0">
                <a:solidFill>
                  <a:schemeClr val="tx1">
                    <a:lumMod val="85000"/>
                  </a:schemeClr>
                </a:solidFill>
                <a:latin typeface="Open Sans" panose="020B0606030504020204" pitchFamily="34" charset="0"/>
              </a:rPr>
              <a:t> which are defined on that object, and are </a:t>
            </a:r>
            <a:r>
              <a:rPr lang="en-US" dirty="0">
                <a:solidFill>
                  <a:srgbClr val="00B0F0"/>
                </a:solidFill>
                <a:latin typeface="Open Sans" panose="020B0606030504020204" pitchFamily="34" charset="0"/>
              </a:rPr>
              <a:t>accessed via dot-notation</a:t>
            </a:r>
            <a:r>
              <a:rPr lang="en-US" dirty="0">
                <a:solidFill>
                  <a:schemeClr val="tx1">
                    <a:lumMod val="85000"/>
                  </a:schemeClr>
                </a:solidFill>
                <a:latin typeface="Open Sans" panose="020B0606030504020204" pitchFamily="34" charset="0"/>
              </a:rPr>
              <a:t>.  For example, we can </a:t>
            </a:r>
            <a:r>
              <a:rPr lang="en-US" dirty="0">
                <a:solidFill>
                  <a:srgbClr val="00B0F0"/>
                </a:solidFill>
                <a:latin typeface="Open Sans" panose="020B0606030504020204" pitchFamily="34" charset="0"/>
              </a:rPr>
              <a:t>declare a String</a:t>
            </a:r>
            <a:r>
              <a:rPr lang="en-US" dirty="0">
                <a:solidFill>
                  <a:schemeClr val="tx1">
                    <a:lumMod val="85000"/>
                  </a:schemeClr>
                </a:solidFill>
                <a:latin typeface="Open Sans" panose="020B0606030504020204" pitchFamily="34" charset="0"/>
              </a:rPr>
              <a:t> name, which is an object, and use the method </a:t>
            </a:r>
            <a:r>
              <a:rPr lang="en-US" dirty="0" err="1">
                <a:solidFill>
                  <a:srgbClr val="00B0F0"/>
                </a:solidFill>
                <a:latin typeface="Open Sans" panose="020B0606030504020204" pitchFamily="34" charset="0"/>
              </a:rPr>
              <a:t>name.length</a:t>
            </a:r>
            <a:r>
              <a:rPr lang="en-US" dirty="0">
                <a:solidFill>
                  <a:srgbClr val="00B0F0"/>
                </a:solidFill>
                <a:latin typeface="Open Sans" panose="020B0606030504020204" pitchFamily="34" charset="0"/>
              </a:rPr>
              <a:t>()  </a:t>
            </a:r>
            <a:r>
              <a:rPr lang="en-US" dirty="0">
                <a:solidFill>
                  <a:schemeClr val="tx1">
                    <a:lumMod val="85000"/>
                  </a:schemeClr>
                </a:solidFill>
                <a:latin typeface="Open Sans" panose="020B0606030504020204" pitchFamily="34" charset="0"/>
              </a:rPr>
              <a:t>to print out the length of the String stored in the variable name</a:t>
            </a:r>
          </a:p>
          <a:p>
            <a:endParaRPr lang="en-US" dirty="0">
              <a:solidFill>
                <a:schemeClr val="tx1">
                  <a:lumMod val="85000"/>
                </a:schemeClr>
              </a:solidFill>
              <a:latin typeface="Open Sans" panose="020B0606030504020204" pitchFamily="34" charset="0"/>
            </a:endParaRPr>
          </a:p>
          <a:p>
            <a:r>
              <a:rPr lang="en-US" sz="1200" dirty="0">
                <a:solidFill>
                  <a:schemeClr val="tx1">
                    <a:lumMod val="85000"/>
                  </a:schemeClr>
                </a:solidFill>
                <a:latin typeface="Open Sans" panose="020B0606030504020204" pitchFamily="34" charset="0"/>
              </a:rPr>
              <a:t>String name = "Chip Brown";</a:t>
            </a:r>
          </a:p>
          <a:p>
            <a:r>
              <a:rPr lang="en-US" sz="1200" dirty="0" err="1">
                <a:solidFill>
                  <a:schemeClr val="tx1">
                    <a:lumMod val="85000"/>
                  </a:schemeClr>
                </a:solidFill>
                <a:latin typeface="Open Sans" panose="020B0606030504020204" pitchFamily="34" charset="0"/>
              </a:rPr>
              <a:t>System.out.println</a:t>
            </a:r>
            <a:r>
              <a:rPr lang="en-US" sz="1200" dirty="0">
                <a:solidFill>
                  <a:schemeClr val="tx1">
                    <a:lumMod val="85000"/>
                  </a:schemeClr>
                </a:solidFill>
                <a:latin typeface="Open Sans" panose="020B0606030504020204" pitchFamily="34" charset="0"/>
              </a:rPr>
              <a:t>("The length of name is: " + </a:t>
            </a:r>
            <a:r>
              <a:rPr lang="en-US" sz="1200" dirty="0" err="1">
                <a:solidFill>
                  <a:schemeClr val="tx1">
                    <a:lumMod val="85000"/>
                  </a:schemeClr>
                </a:solidFill>
                <a:latin typeface="Open Sans" panose="020B0606030504020204" pitchFamily="34" charset="0"/>
              </a:rPr>
              <a:t>name.length</a:t>
            </a:r>
            <a:r>
              <a:rPr lang="en-US" sz="1200" dirty="0">
                <a:solidFill>
                  <a:schemeClr val="tx1">
                    <a:lumMod val="85000"/>
                  </a:schemeClr>
                </a:solidFill>
                <a:latin typeface="Open Sans" panose="020B0606030504020204" pitchFamily="34" charset="0"/>
              </a:rPr>
              <a:t>());</a:t>
            </a:r>
          </a:p>
          <a:p>
            <a:endParaRPr lang="en-US" dirty="0">
              <a:solidFill>
                <a:schemeClr val="tx1">
                  <a:lumMod val="85000"/>
                </a:schemeClr>
              </a:solidFill>
              <a:latin typeface="Open Sans" panose="020B0606030504020204" pitchFamily="34" charset="0"/>
            </a:endParaRPr>
          </a:p>
          <a:p>
            <a:r>
              <a:rPr lang="en-US" dirty="0">
                <a:solidFill>
                  <a:schemeClr val="tx1">
                    <a:lumMod val="85000"/>
                  </a:schemeClr>
                </a:solidFill>
                <a:latin typeface="Open Sans" panose="020B0606030504020204" pitchFamily="34" charset="0"/>
              </a:rPr>
              <a:t>The main difference between a primitive datatype and an Object is that </a:t>
            </a:r>
            <a:r>
              <a:rPr lang="en-US" dirty="0">
                <a:solidFill>
                  <a:srgbClr val="00B0F0"/>
                </a:solidFill>
                <a:latin typeface="Open Sans" panose="020B0606030504020204" pitchFamily="34" charset="0"/>
              </a:rPr>
              <a:t>a primitive datatype does not have properties and methods defined on it</a:t>
            </a:r>
            <a:r>
              <a:rPr lang="en-US" dirty="0">
                <a:solidFill>
                  <a:schemeClr val="tx1">
                    <a:lumMod val="85000"/>
                  </a:schemeClr>
                </a:solidFill>
                <a:latin typeface="Open Sans" panose="020B0606030504020204" pitchFamily="34" charset="0"/>
              </a:rPr>
              <a:t>.  </a:t>
            </a:r>
          </a:p>
          <a:p>
            <a:endParaRPr lang="en-US" dirty="0">
              <a:solidFill>
                <a:schemeClr val="tx1">
                  <a:lumMod val="85000"/>
                </a:schemeClr>
              </a:solidFill>
              <a:latin typeface="Open Sans" panose="020B0606030504020204" pitchFamily="34" charset="0"/>
            </a:endParaRPr>
          </a:p>
          <a:p>
            <a:r>
              <a:rPr lang="en-US" dirty="0">
                <a:solidFill>
                  <a:schemeClr val="tx1">
                    <a:lumMod val="85000"/>
                  </a:schemeClr>
                </a:solidFill>
                <a:latin typeface="Open Sans" panose="020B0606030504020204" pitchFamily="34" charset="0"/>
              </a:rPr>
              <a:t>When creating your own Objects, you can define them as you need.  For example in our </a:t>
            </a:r>
            <a:r>
              <a:rPr lang="en-US" dirty="0" err="1">
                <a:solidFill>
                  <a:schemeClr val="tx1">
                    <a:lumMod val="85000"/>
                  </a:schemeClr>
                </a:solidFill>
                <a:latin typeface="Open Sans" panose="020B0606030504020204" pitchFamily="34" charset="0"/>
              </a:rPr>
              <a:t>GradeBook</a:t>
            </a:r>
            <a:r>
              <a:rPr lang="en-US" dirty="0">
                <a:solidFill>
                  <a:schemeClr val="tx1">
                    <a:lumMod val="85000"/>
                  </a:schemeClr>
                </a:solidFill>
                <a:latin typeface="Open Sans" panose="020B0606030504020204" pitchFamily="34" charset="0"/>
              </a:rPr>
              <a:t> example from the Array Section, we needed a Student Object, so we declared a Class named Student.   </a:t>
            </a:r>
            <a:r>
              <a:rPr lang="en-US" dirty="0">
                <a:solidFill>
                  <a:srgbClr val="00B0F0"/>
                </a:solidFill>
                <a:latin typeface="Open Sans" panose="020B0606030504020204" pitchFamily="34" charset="0"/>
              </a:rPr>
              <a:t>Student has two fields: </a:t>
            </a:r>
            <a:r>
              <a:rPr lang="en-US" dirty="0" err="1">
                <a:solidFill>
                  <a:srgbClr val="00B0F0"/>
                </a:solidFill>
                <a:latin typeface="Open Sans" panose="020B0606030504020204" pitchFamily="34" charset="0"/>
              </a:rPr>
              <a:t>fullName</a:t>
            </a:r>
            <a:r>
              <a:rPr lang="en-US" dirty="0">
                <a:solidFill>
                  <a:srgbClr val="00B0F0"/>
                </a:solidFill>
                <a:latin typeface="Open Sans" panose="020B0606030504020204" pitchFamily="34" charset="0"/>
              </a:rPr>
              <a:t> and grades</a:t>
            </a:r>
            <a:r>
              <a:rPr lang="en-US" dirty="0">
                <a:solidFill>
                  <a:schemeClr val="tx1">
                    <a:lumMod val="85000"/>
                  </a:schemeClr>
                </a:solidFill>
                <a:latin typeface="Open Sans" panose="020B0606030504020204" pitchFamily="34" charset="0"/>
              </a:rPr>
              <a:t>, a </a:t>
            </a:r>
            <a:r>
              <a:rPr lang="en-US" dirty="0">
                <a:solidFill>
                  <a:srgbClr val="00B0F0"/>
                </a:solidFill>
                <a:latin typeface="Open Sans" panose="020B0606030504020204" pitchFamily="34" charset="0"/>
              </a:rPr>
              <a:t>Constructor named Student()</a:t>
            </a:r>
            <a:r>
              <a:rPr lang="en-US" dirty="0">
                <a:solidFill>
                  <a:schemeClr val="tx1">
                    <a:lumMod val="85000"/>
                  </a:schemeClr>
                </a:solidFill>
                <a:latin typeface="Open Sans" panose="020B0606030504020204" pitchFamily="34" charset="0"/>
              </a:rPr>
              <a:t>, and a </a:t>
            </a:r>
            <a:r>
              <a:rPr lang="en-US" dirty="0">
                <a:solidFill>
                  <a:srgbClr val="00B0F0"/>
                </a:solidFill>
                <a:latin typeface="Open Sans" panose="020B0606030504020204" pitchFamily="34" charset="0"/>
              </a:rPr>
              <a:t>method named describe()</a:t>
            </a:r>
            <a:r>
              <a:rPr lang="en-US" dirty="0">
                <a:solidFill>
                  <a:schemeClr val="tx1">
                    <a:lumMod val="85000"/>
                  </a:schemeClr>
                </a:solidFill>
                <a:latin typeface="Open Sans" panose="020B0606030504020204" pitchFamily="34" charset="0"/>
              </a:rPr>
              <a:t>. </a:t>
            </a:r>
          </a:p>
          <a:p>
            <a:endParaRPr lang="en-US" dirty="0">
              <a:solidFill>
                <a:schemeClr val="tx1">
                  <a:lumMod val="85000"/>
                </a:schemeClr>
              </a:solidFill>
              <a:latin typeface="Open Sans" panose="020B0606030504020204" pitchFamily="34" charset="0"/>
            </a:endParaRPr>
          </a:p>
          <a:p>
            <a:r>
              <a:rPr lang="en-US" dirty="0">
                <a:solidFill>
                  <a:schemeClr val="tx1">
                    <a:lumMod val="85000"/>
                  </a:schemeClr>
                </a:solidFill>
                <a:latin typeface="Open Sans" panose="020B0606030504020204" pitchFamily="34" charset="0"/>
              </a:rPr>
              <a:t>Additionally, you will notice that Student is a Class.  In Java, </a:t>
            </a:r>
            <a:r>
              <a:rPr lang="en-US" dirty="0">
                <a:solidFill>
                  <a:srgbClr val="00B0F0"/>
                </a:solidFill>
                <a:latin typeface="Open Sans" panose="020B0606030504020204" pitchFamily="34" charset="0"/>
              </a:rPr>
              <a:t>a Class is the template from which an Object can be created</a:t>
            </a:r>
            <a:r>
              <a:rPr lang="en-US" dirty="0">
                <a:solidFill>
                  <a:schemeClr val="tx1">
                    <a:lumMod val="85000"/>
                  </a:schemeClr>
                </a:solidFill>
                <a:latin typeface="Open Sans" panose="020B0606030504020204" pitchFamily="34" charset="0"/>
              </a:rPr>
              <a:t>, and </a:t>
            </a:r>
            <a:r>
              <a:rPr lang="en-US" dirty="0">
                <a:solidFill>
                  <a:srgbClr val="00B0F0"/>
                </a:solidFill>
                <a:latin typeface="Open Sans" panose="020B0606030504020204" pitchFamily="34" charset="0"/>
              </a:rPr>
              <a:t>an Object is an instance of that class</a:t>
            </a:r>
            <a:r>
              <a:rPr lang="en-US" dirty="0">
                <a:solidFill>
                  <a:schemeClr val="tx1">
                    <a:lumMod val="85000"/>
                  </a:schemeClr>
                </a:solidFill>
                <a:latin typeface="Open Sans" panose="020B0606030504020204" pitchFamily="34" charset="0"/>
              </a:rPr>
              <a:t>.  We use the word "</a:t>
            </a:r>
            <a:r>
              <a:rPr lang="en-US" dirty="0">
                <a:solidFill>
                  <a:srgbClr val="00B0F0"/>
                </a:solidFill>
                <a:latin typeface="Open Sans" panose="020B0606030504020204" pitchFamily="34" charset="0"/>
              </a:rPr>
              <a:t>instantiate</a:t>
            </a:r>
            <a:r>
              <a:rPr lang="en-US" dirty="0">
                <a:solidFill>
                  <a:schemeClr val="tx1">
                    <a:lumMod val="85000"/>
                  </a:schemeClr>
                </a:solidFill>
                <a:latin typeface="Open Sans" panose="020B0606030504020204" pitchFamily="34" charset="0"/>
              </a:rPr>
              <a:t>" when we describe the </a:t>
            </a:r>
            <a:r>
              <a:rPr lang="en-US" dirty="0">
                <a:solidFill>
                  <a:srgbClr val="00B0F0"/>
                </a:solidFill>
                <a:latin typeface="Open Sans" panose="020B0606030504020204" pitchFamily="34" charset="0"/>
              </a:rPr>
              <a:t>creation of an Object from a Class </a:t>
            </a:r>
            <a:r>
              <a:rPr lang="en-US" dirty="0">
                <a:solidFill>
                  <a:schemeClr val="tx1">
                    <a:lumMod val="85000"/>
                  </a:schemeClr>
                </a:solidFill>
                <a:latin typeface="Open Sans" panose="020B0606030504020204" pitchFamily="34" charset="0"/>
              </a:rPr>
              <a:t>by use of the </a:t>
            </a:r>
            <a:r>
              <a:rPr lang="en-US" dirty="0" err="1">
                <a:solidFill>
                  <a:srgbClr val="00B0F0"/>
                </a:solidFill>
                <a:latin typeface="Open Sans" panose="020B0606030504020204" pitchFamily="34" charset="0"/>
              </a:rPr>
              <a:t>Contructor</a:t>
            </a:r>
            <a:r>
              <a:rPr lang="en-US" dirty="0">
                <a:solidFill>
                  <a:srgbClr val="00B0F0"/>
                </a:solidFill>
                <a:latin typeface="Open Sans" panose="020B0606030504020204" pitchFamily="34" charset="0"/>
              </a:rPr>
              <a:t> of that Class</a:t>
            </a:r>
            <a:r>
              <a:rPr lang="en-US" dirty="0">
                <a:solidFill>
                  <a:schemeClr val="tx1">
                    <a:lumMod val="85000"/>
                  </a:schemeClr>
                </a:solidFill>
                <a:latin typeface="Open Sans" panose="020B0606030504020204" pitchFamily="34" charset="0"/>
              </a:rPr>
              <a:t>.</a:t>
            </a:r>
            <a:endParaRPr lang="en-US" b="0" i="0" dirty="0">
              <a:solidFill>
                <a:schemeClr val="tx1">
                  <a:lumMod val="85000"/>
                </a:schemeClr>
              </a:solidFill>
              <a:effectLst/>
              <a:latin typeface="Open Sans" panose="020B0606030504020204" pitchFamily="34" charset="0"/>
            </a:endParaRPr>
          </a:p>
        </p:txBody>
      </p:sp>
    </p:spTree>
    <p:extLst>
      <p:ext uri="{BB962C8B-B14F-4D97-AF65-F5344CB8AC3E}">
        <p14:creationId xmlns:p14="http://schemas.microsoft.com/office/powerpoint/2010/main" val="1513494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669409" y="2459504"/>
            <a:ext cx="8183202"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err="1">
                <a:ln>
                  <a:noFill/>
                </a:ln>
                <a:solidFill>
                  <a:prstClr val="white">
                    <a:lumMod val="75000"/>
                  </a:prstClr>
                </a:solidFill>
                <a:effectLst/>
                <a:uLnTx/>
                <a:uFillTx/>
                <a:latin typeface="Open Sans" panose="020B0606030504020204" pitchFamily="34" charset="0"/>
                <a:ea typeface="+mn-ea"/>
                <a:cs typeface="+mn-cs"/>
              </a:rPr>
              <a:t>JavaDocs</a:t>
            </a:r>
            <a:endPar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endParaRPr>
          </a:p>
        </p:txBody>
      </p:sp>
    </p:spTree>
    <p:extLst>
      <p:ext uri="{BB962C8B-B14F-4D97-AF65-F5344CB8AC3E}">
        <p14:creationId xmlns:p14="http://schemas.microsoft.com/office/powerpoint/2010/main" val="3395566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3704</TotalTime>
  <Words>1584</Words>
  <Application>Microsoft Office PowerPoint</Application>
  <PresentationFormat>Widescreen</PresentationFormat>
  <Paragraphs>119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Chuck Kiefriter</dc:creator>
  <cp:lastModifiedBy>Chuck Kiefriter</cp:lastModifiedBy>
  <cp:revision>2</cp:revision>
  <dcterms:created xsi:type="dcterms:W3CDTF">2023-03-04T21:09:07Z</dcterms:created>
  <dcterms:modified xsi:type="dcterms:W3CDTF">2023-03-20T04:42:52Z</dcterms:modified>
</cp:coreProperties>
</file>