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5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91D220E7-26F5-48D4-B540-11BBABC9233D}"/>
    <pc:docChg chg="custSel addSld modSld sldOrd">
      <pc:chgData name="Charles Kiefriter" userId="a996b49251c4dfd2" providerId="LiveId" clId="{91D220E7-26F5-48D4-B540-11BBABC9233D}" dt="2023-11-28T01:06:06.755" v="7" actId="26606"/>
      <pc:docMkLst>
        <pc:docMk/>
      </pc:docMkLst>
      <pc:sldChg chg="modSp mod">
        <pc:chgData name="Charles Kiefriter" userId="a996b49251c4dfd2" providerId="LiveId" clId="{91D220E7-26F5-48D4-B540-11BBABC9233D}" dt="2023-11-28T00:58:13.904" v="2" actId="14100"/>
        <pc:sldMkLst>
          <pc:docMk/>
          <pc:sldMk cId="3333207282" sldId="259"/>
        </pc:sldMkLst>
        <pc:spChg chg="mod">
          <ac:chgData name="Charles Kiefriter" userId="a996b49251c4dfd2" providerId="LiveId" clId="{91D220E7-26F5-48D4-B540-11BBABC9233D}" dt="2023-11-28T00:58:13.904" v="2" actId="14100"/>
          <ac:spMkLst>
            <pc:docMk/>
            <pc:sldMk cId="3333207282" sldId="259"/>
            <ac:spMk id="3" creationId="{F0A1C09A-C342-2557-9116-BA6887457393}"/>
          </ac:spMkLst>
        </pc:spChg>
      </pc:sldChg>
      <pc:sldChg chg="addSp delSp modSp new mod ord setBg">
        <pc:chgData name="Charles Kiefriter" userId="a996b49251c4dfd2" providerId="LiveId" clId="{91D220E7-26F5-48D4-B540-11BBABC9233D}" dt="2023-11-28T01:06:06.755" v="7" actId="26606"/>
        <pc:sldMkLst>
          <pc:docMk/>
          <pc:sldMk cId="2455443573" sldId="266"/>
        </pc:sldMkLst>
        <pc:spChg chg="del">
          <ac:chgData name="Charles Kiefriter" userId="a996b49251c4dfd2" providerId="LiveId" clId="{91D220E7-26F5-48D4-B540-11BBABC9233D}" dt="2023-11-28T01:06:06.755" v="7" actId="26606"/>
          <ac:spMkLst>
            <pc:docMk/>
            <pc:sldMk cId="2455443573" sldId="266"/>
            <ac:spMk id="2" creationId="{768E61DF-2180-6B93-8681-49141A4B492D}"/>
          </ac:spMkLst>
        </pc:spChg>
        <pc:spChg chg="del">
          <ac:chgData name="Charles Kiefriter" userId="a996b49251c4dfd2" providerId="LiveId" clId="{91D220E7-26F5-48D4-B540-11BBABC9233D}" dt="2023-11-28T01:06:06.755" v="7" actId="26606"/>
          <ac:spMkLst>
            <pc:docMk/>
            <pc:sldMk cId="2455443573" sldId="266"/>
            <ac:spMk id="3" creationId="{B4EB228A-924C-EF2C-24B5-2F09C5EF161A}"/>
          </ac:spMkLst>
        </pc:spChg>
        <pc:grpChg chg="add">
          <ac:chgData name="Charles Kiefriter" userId="a996b49251c4dfd2" providerId="LiveId" clId="{91D220E7-26F5-48D4-B540-11BBABC9233D}" dt="2023-11-28T01:06:06.755" v="7" actId="26606"/>
          <ac:grpSpMkLst>
            <pc:docMk/>
            <pc:sldMk cId="2455443573" sldId="266"/>
            <ac:grpSpMk id="10" creationId="{723C66ED-DBBF-12CA-7F5E-813E0E7D036A}"/>
          </ac:grpSpMkLst>
        </pc:grpChg>
        <pc:picChg chg="add mod">
          <ac:chgData name="Charles Kiefriter" userId="a996b49251c4dfd2" providerId="LiveId" clId="{91D220E7-26F5-48D4-B540-11BBABC9233D}" dt="2023-11-28T01:06:06.755" v="7" actId="26606"/>
          <ac:picMkLst>
            <pc:docMk/>
            <pc:sldMk cId="2455443573" sldId="266"/>
            <ac:picMk id="5" creationId="{BFD5A7E4-182C-660B-10B3-A73D6D043284}"/>
          </ac:picMkLst>
        </pc:picChg>
      </pc:sldChg>
    </pc:docChg>
  </pc:docChgLst>
  <pc:docChgLst>
    <pc:chgData name="Chuck Kiefriter" userId="a996b49251c4dfd2" providerId="LiveId" clId="{3D2D7FFF-D7BA-4E05-A7E1-A15724A34C23}"/>
    <pc:docChg chg="custSel modSld">
      <pc:chgData name="Chuck Kiefriter" userId="a996b49251c4dfd2" providerId="LiveId" clId="{3D2D7FFF-D7BA-4E05-A7E1-A15724A34C23}" dt="2024-05-01T23:38:37.724" v="8" actId="14100"/>
      <pc:docMkLst>
        <pc:docMk/>
      </pc:docMkLst>
      <pc:sldChg chg="modSp mod">
        <pc:chgData name="Chuck Kiefriter" userId="a996b49251c4dfd2" providerId="LiveId" clId="{3D2D7FFF-D7BA-4E05-A7E1-A15724A34C23}" dt="2024-05-01T23:11:16.612" v="0" actId="14100"/>
        <pc:sldMkLst>
          <pc:docMk/>
          <pc:sldMk cId="3227297430" sldId="257"/>
        </pc:sldMkLst>
        <pc:spChg chg="mod">
          <ac:chgData name="Chuck Kiefriter" userId="a996b49251c4dfd2" providerId="LiveId" clId="{3D2D7FFF-D7BA-4E05-A7E1-A15724A34C23}" dt="2024-05-01T23:11:16.612" v="0" actId="14100"/>
          <ac:spMkLst>
            <pc:docMk/>
            <pc:sldMk cId="3227297430" sldId="257"/>
            <ac:spMk id="3" creationId="{4CB3B6A7-598D-0FE7-21DD-52CB927CE94D}"/>
          </ac:spMkLst>
        </pc:spChg>
      </pc:sldChg>
      <pc:sldChg chg="modSp mod">
        <pc:chgData name="Chuck Kiefriter" userId="a996b49251c4dfd2" providerId="LiveId" clId="{3D2D7FFF-D7BA-4E05-A7E1-A15724A34C23}" dt="2024-05-01T23:11:27.275" v="1" actId="14100"/>
        <pc:sldMkLst>
          <pc:docMk/>
          <pc:sldMk cId="2178726165" sldId="258"/>
        </pc:sldMkLst>
        <pc:spChg chg="mod">
          <ac:chgData name="Chuck Kiefriter" userId="a996b49251c4dfd2" providerId="LiveId" clId="{3D2D7FFF-D7BA-4E05-A7E1-A15724A34C23}" dt="2024-05-01T23:11:27.275" v="1" actId="14100"/>
          <ac:spMkLst>
            <pc:docMk/>
            <pc:sldMk cId="2178726165" sldId="258"/>
            <ac:spMk id="3" creationId="{8828FFED-85C5-5CDE-D58C-B78396C98A53}"/>
          </ac:spMkLst>
        </pc:spChg>
      </pc:sldChg>
      <pc:sldChg chg="modSp mod">
        <pc:chgData name="Chuck Kiefriter" userId="a996b49251c4dfd2" providerId="LiveId" clId="{3D2D7FFF-D7BA-4E05-A7E1-A15724A34C23}" dt="2024-05-01T23:11:45.033" v="4" actId="20577"/>
        <pc:sldMkLst>
          <pc:docMk/>
          <pc:sldMk cId="3333207282" sldId="259"/>
        </pc:sldMkLst>
        <pc:spChg chg="mod">
          <ac:chgData name="Chuck Kiefriter" userId="a996b49251c4dfd2" providerId="LiveId" clId="{3D2D7FFF-D7BA-4E05-A7E1-A15724A34C23}" dt="2024-05-01T23:11:45.033" v="4" actId="20577"/>
          <ac:spMkLst>
            <pc:docMk/>
            <pc:sldMk cId="3333207282" sldId="259"/>
            <ac:spMk id="3" creationId="{F0A1C09A-C342-2557-9116-BA6887457393}"/>
          </ac:spMkLst>
        </pc:spChg>
      </pc:sldChg>
      <pc:sldChg chg="modSp mod">
        <pc:chgData name="Chuck Kiefriter" userId="a996b49251c4dfd2" providerId="LiveId" clId="{3D2D7FFF-D7BA-4E05-A7E1-A15724A34C23}" dt="2024-05-01T23:37:40.395" v="5" actId="14100"/>
        <pc:sldMkLst>
          <pc:docMk/>
          <pc:sldMk cId="3081706336" sldId="263"/>
        </pc:sldMkLst>
        <pc:spChg chg="mod">
          <ac:chgData name="Chuck Kiefriter" userId="a996b49251c4dfd2" providerId="LiveId" clId="{3D2D7FFF-D7BA-4E05-A7E1-A15724A34C23}" dt="2024-05-01T23:37:40.395" v="5" actId="14100"/>
          <ac:spMkLst>
            <pc:docMk/>
            <pc:sldMk cId="3081706336" sldId="263"/>
            <ac:spMk id="3" creationId="{0C94F192-9B8A-C084-7867-4F08E0420D9B}"/>
          </ac:spMkLst>
        </pc:spChg>
      </pc:sldChg>
      <pc:sldChg chg="modSp mod">
        <pc:chgData name="Chuck Kiefriter" userId="a996b49251c4dfd2" providerId="LiveId" clId="{3D2D7FFF-D7BA-4E05-A7E1-A15724A34C23}" dt="2024-05-01T23:38:37.724" v="8" actId="14100"/>
        <pc:sldMkLst>
          <pc:docMk/>
          <pc:sldMk cId="3780534247" sldId="264"/>
        </pc:sldMkLst>
        <pc:spChg chg="mod">
          <ac:chgData name="Chuck Kiefriter" userId="a996b49251c4dfd2" providerId="LiveId" clId="{3D2D7FFF-D7BA-4E05-A7E1-A15724A34C23}" dt="2024-05-01T23:38:37.724" v="8" actId="14100"/>
          <ac:spMkLst>
            <pc:docMk/>
            <pc:sldMk cId="3780534247" sldId="264"/>
            <ac:spMk id="3" creationId="{507A6F65-A5B0-A6A9-8135-22B1854724A9}"/>
          </ac:spMkLst>
        </pc:spChg>
      </pc:sldChg>
      <pc:sldChg chg="modSp mod">
        <pc:chgData name="Chuck Kiefriter" userId="a996b49251c4dfd2" providerId="LiveId" clId="{3D2D7FFF-D7BA-4E05-A7E1-A15724A34C23}" dt="2024-05-01T23:38:05.046" v="7" actId="27636"/>
        <pc:sldMkLst>
          <pc:docMk/>
          <pc:sldMk cId="1174064184" sldId="265"/>
        </pc:sldMkLst>
        <pc:spChg chg="mod">
          <ac:chgData name="Chuck Kiefriter" userId="a996b49251c4dfd2" providerId="LiveId" clId="{3D2D7FFF-D7BA-4E05-A7E1-A15724A34C23}" dt="2024-05-01T23:38:05.046" v="7" actId="27636"/>
          <ac:spMkLst>
            <pc:docMk/>
            <pc:sldMk cId="1174064184" sldId="265"/>
            <ac:spMk id="3" creationId="{87FB3529-F7BD-77CC-A07E-2EEBA7745F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3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2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0245-79E0-4F3D-AA3E-A557DEFF02F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4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90FD-62B1-3A26-5758-350C85C96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231" y="1122363"/>
            <a:ext cx="6293005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5A413-2BF5-9673-3043-6F69BD3AE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9114" y="3648533"/>
            <a:ext cx="3989237" cy="1655762"/>
          </a:xfrm>
        </p:spPr>
        <p:txBody>
          <a:bodyPr/>
          <a:lstStyle/>
          <a:p>
            <a:r>
              <a:rPr lang="en-US" dirty="0"/>
              <a:t>Pet Park Locations: Create Spring Boot/Maven Project</a:t>
            </a:r>
          </a:p>
        </p:txBody>
      </p:sp>
    </p:spTree>
    <p:extLst>
      <p:ext uri="{BB962C8B-B14F-4D97-AF65-F5344CB8AC3E}">
        <p14:creationId xmlns:p14="http://schemas.microsoft.com/office/powerpoint/2010/main" val="189595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808F-D9B6-9B17-247F-8F03DB3E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6F65-A5B0-A6A9-8135-22B18547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841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Spring Boot examines the </a:t>
            </a:r>
            <a:r>
              <a:rPr lang="en-US" dirty="0" err="1">
                <a:solidFill>
                  <a:srgbClr val="FFC000"/>
                </a:solidFill>
              </a:rPr>
              <a:t>classpath</a:t>
            </a:r>
            <a:r>
              <a:rPr lang="en-US" dirty="0"/>
              <a:t> and the application configuration</a:t>
            </a:r>
          </a:p>
          <a:p>
            <a:pPr>
              <a:spcBef>
                <a:spcPts val="1800"/>
              </a:spcBef>
            </a:pPr>
            <a:r>
              <a:rPr lang="en-US" dirty="0"/>
              <a:t>It sets up </a:t>
            </a:r>
            <a:r>
              <a:rPr lang="en-US" dirty="0">
                <a:solidFill>
                  <a:srgbClr val="FFFF00"/>
                </a:solidFill>
              </a:rPr>
              <a:t>functionality</a:t>
            </a:r>
            <a:r>
              <a:rPr lang="en-US" dirty="0"/>
              <a:t> (i.e., Web application) based on what it finds</a:t>
            </a:r>
          </a:p>
          <a:p>
            <a:pPr>
              <a:spcBef>
                <a:spcPts val="1800"/>
              </a:spcBef>
            </a:pPr>
            <a:r>
              <a:rPr lang="en-US" dirty="0"/>
              <a:t>Spring creates a Web application if it finds the </a:t>
            </a:r>
            <a:r>
              <a:rPr lang="en-US" dirty="0">
                <a:solidFill>
                  <a:srgbClr val="00B050"/>
                </a:solidFill>
              </a:rPr>
              <a:t>Tomcat</a:t>
            </a:r>
            <a:r>
              <a:rPr lang="en-US" dirty="0"/>
              <a:t> dependency</a:t>
            </a:r>
          </a:p>
          <a:p>
            <a:pPr>
              <a:spcBef>
                <a:spcPts val="1800"/>
              </a:spcBef>
            </a:pPr>
            <a:r>
              <a:rPr lang="en-US" dirty="0"/>
              <a:t>Tomcat is loaded by </a:t>
            </a:r>
            <a:r>
              <a:rPr lang="en-US" dirty="0">
                <a:solidFill>
                  <a:srgbClr val="00B0F0"/>
                </a:solidFill>
              </a:rPr>
              <a:t>spring-boot-starter-web</a:t>
            </a:r>
          </a:p>
        </p:txBody>
      </p:sp>
    </p:spTree>
    <p:extLst>
      <p:ext uri="{BB962C8B-B14F-4D97-AF65-F5344CB8AC3E}">
        <p14:creationId xmlns:p14="http://schemas.microsoft.com/office/powerpoint/2010/main" val="378053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6BB-1748-3757-B268-6881D8AB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do it!</a:t>
            </a:r>
          </a:p>
        </p:txBody>
      </p:sp>
    </p:spTree>
    <p:extLst>
      <p:ext uri="{BB962C8B-B14F-4D97-AF65-F5344CB8AC3E}">
        <p14:creationId xmlns:p14="http://schemas.microsoft.com/office/powerpoint/2010/main" val="295767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BF48-83AD-6DB1-EA5D-742BD6C7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B6A7-598D-0FE7-21DD-52CB927C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6664" cy="4351338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>
                <a:solidFill>
                  <a:srgbClr val="00B050"/>
                </a:solidFill>
              </a:rPr>
              <a:t>Maven</a:t>
            </a:r>
          </a:p>
          <a:p>
            <a:r>
              <a:rPr lang="en-US" dirty="0"/>
              <a:t>How to create a </a:t>
            </a:r>
            <a:r>
              <a:rPr lang="en-US" dirty="0">
                <a:solidFill>
                  <a:srgbClr val="00B0F0"/>
                </a:solidFill>
              </a:rPr>
              <a:t>Spring Boot </a:t>
            </a:r>
            <a:r>
              <a:rPr lang="en-US" dirty="0"/>
              <a:t>project</a:t>
            </a:r>
          </a:p>
          <a:p>
            <a:r>
              <a:rPr lang="en-US" dirty="0"/>
              <a:t>Not just slides – we'll </a:t>
            </a:r>
            <a:r>
              <a:rPr lang="en-US" dirty="0">
                <a:solidFill>
                  <a:schemeClr val="accent4"/>
                </a:solidFill>
              </a:rPr>
              <a:t>code</a:t>
            </a:r>
            <a:r>
              <a:rPr lang="en-US" dirty="0"/>
              <a:t> along with what's being taught</a:t>
            </a:r>
          </a:p>
        </p:txBody>
      </p:sp>
    </p:spTree>
    <p:extLst>
      <p:ext uri="{BB962C8B-B14F-4D97-AF65-F5344CB8AC3E}">
        <p14:creationId xmlns:p14="http://schemas.microsoft.com/office/powerpoint/2010/main" val="32272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E82A-F88A-B1AE-E1A2-B124AB4E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FFED-85C5-5CDE-D58C-B78396C9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Maven is a project </a:t>
            </a:r>
            <a:r>
              <a:rPr lang="en-US" dirty="0">
                <a:solidFill>
                  <a:srgbClr val="00B0F0"/>
                </a:solidFill>
              </a:rPr>
              <a:t>build</a:t>
            </a:r>
            <a:r>
              <a:rPr lang="en-US" dirty="0"/>
              <a:t> tool</a:t>
            </a:r>
          </a:p>
          <a:p>
            <a:r>
              <a:rPr lang="en-US" dirty="0"/>
              <a:t>We are using it for </a:t>
            </a:r>
            <a:r>
              <a:rPr lang="en-US" dirty="0">
                <a:solidFill>
                  <a:srgbClr val="00B0F0"/>
                </a:solidFill>
              </a:rPr>
              <a:t>dependency</a:t>
            </a:r>
            <a:r>
              <a:rPr lang="en-US" dirty="0"/>
              <a:t> (code library) management</a:t>
            </a:r>
          </a:p>
          <a:p>
            <a:r>
              <a:rPr lang="en-US" dirty="0"/>
              <a:t>How do I get Maven?</a:t>
            </a:r>
          </a:p>
        </p:txBody>
      </p:sp>
    </p:spTree>
    <p:extLst>
      <p:ext uri="{BB962C8B-B14F-4D97-AF65-F5344CB8AC3E}">
        <p14:creationId xmlns:p14="http://schemas.microsoft.com/office/powerpoint/2010/main" val="21787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79B7-7EF3-4AA1-1C89-4E15F90E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Spring Boot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C09A-C342-2557-9116-BA6887457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97056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solidFill>
                  <a:schemeClr val="accent4"/>
                </a:solidFill>
              </a:rPr>
              <a:t>https://start.spring.io</a:t>
            </a:r>
          </a:p>
          <a:p>
            <a:r>
              <a:rPr lang="en-US" dirty="0"/>
              <a:t>Build the </a:t>
            </a:r>
            <a:r>
              <a:rPr lang="en-US" dirty="0">
                <a:solidFill>
                  <a:srgbClr val="00B0F0"/>
                </a:solidFill>
              </a:rPr>
              <a:t>POM</a:t>
            </a:r>
            <a:r>
              <a:rPr lang="en-US" dirty="0"/>
              <a:t> file, using the latest version of Spring Boot 3.x</a:t>
            </a:r>
          </a:p>
          <a:p>
            <a:r>
              <a:rPr lang="en-US" dirty="0">
                <a:solidFill>
                  <a:srgbClr val="00B0F0"/>
                </a:solidFill>
              </a:rPr>
              <a:t>Paste</a:t>
            </a:r>
            <a:r>
              <a:rPr lang="en-US" dirty="0"/>
              <a:t> it into the Maven project</a:t>
            </a:r>
          </a:p>
          <a:p>
            <a:r>
              <a:rPr lang="en-US" dirty="0"/>
              <a:t>Create the main application class file</a:t>
            </a:r>
          </a:p>
        </p:txBody>
      </p:sp>
    </p:spTree>
    <p:extLst>
      <p:ext uri="{BB962C8B-B14F-4D97-AF65-F5344CB8AC3E}">
        <p14:creationId xmlns:p14="http://schemas.microsoft.com/office/powerpoint/2010/main" val="33332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5A7E4-182C-660B-10B3-A73D6D043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</a:blip>
          <a:srcRect r="1311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4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A07E-A720-B711-F2A6-2D6E664A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application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7B8D-D8AF-6799-A192-6674775A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PetParkApplication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PetParkApplication.class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821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7C57-67D4-BB73-F14A-9883E10B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@SpringBootApplication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D4C4-FB03-E9B1-BF31-4B84FB3B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Component Scan</a:t>
            </a:r>
          </a:p>
          <a:p>
            <a:r>
              <a:rPr lang="en-US" dirty="0"/>
              <a:t>Enables Auto-configuration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56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4871-1B2C-C101-A91E-2FE2BFB3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F192-9B8A-C084-7867-4F08E042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9312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Boot looks at every class in the </a:t>
            </a:r>
            <a:r>
              <a:rPr lang="en-US" dirty="0">
                <a:solidFill>
                  <a:srgbClr val="92D050"/>
                </a:solidFill>
              </a:rPr>
              <a:t>main package </a:t>
            </a:r>
            <a:r>
              <a:rPr lang="en-US" dirty="0"/>
              <a:t>and all </a:t>
            </a:r>
            <a:r>
              <a:rPr lang="en-US" dirty="0" err="1"/>
              <a:t>subpackages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Determines if Spring should manage the class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Called a "managed Bean" or </a:t>
            </a:r>
            <a:r>
              <a:rPr lang="en-US" dirty="0">
                <a:solidFill>
                  <a:srgbClr val="FFC000"/>
                </a:solidFill>
              </a:rPr>
              <a:t>Bean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Spring creates a </a:t>
            </a:r>
            <a:r>
              <a:rPr lang="en-US" dirty="0">
                <a:solidFill>
                  <a:srgbClr val="92D050"/>
                </a:solidFill>
              </a:rPr>
              <a:t>single</a:t>
            </a:r>
            <a:r>
              <a:rPr lang="en-US" dirty="0"/>
              <a:t> instance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Stashes it in an object </a:t>
            </a:r>
            <a:r>
              <a:rPr lang="en-US" dirty="0">
                <a:solidFill>
                  <a:srgbClr val="00B0F0"/>
                </a:solidFill>
              </a:rPr>
              <a:t>repository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We can request an instance using </a:t>
            </a:r>
            <a:r>
              <a:rPr lang="en-US" dirty="0">
                <a:solidFill>
                  <a:srgbClr val="00B0F0"/>
                </a:solidFill>
              </a:rPr>
              <a:t>@Autowired</a:t>
            </a:r>
          </a:p>
        </p:txBody>
      </p:sp>
    </p:spTree>
    <p:extLst>
      <p:ext uri="{BB962C8B-B14F-4D97-AF65-F5344CB8AC3E}">
        <p14:creationId xmlns:p14="http://schemas.microsoft.com/office/powerpoint/2010/main" val="30817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C541-02B2-C3B2-3CB6-868B2842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3529-F7BD-77CC-A07E-2EEBA774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597640" cy="4351338"/>
          </a:xfrm>
        </p:spPr>
        <p:txBody>
          <a:bodyPr>
            <a:normAutofit/>
          </a:bodyPr>
          <a:lstStyle/>
          <a:p>
            <a:r>
              <a:rPr lang="en-US" dirty="0"/>
              <a:t>We will write a </a:t>
            </a:r>
            <a:r>
              <a:rPr lang="en-US" dirty="0">
                <a:solidFill>
                  <a:srgbClr val="00B0F0"/>
                </a:solidFill>
              </a:rPr>
              <a:t>controller</a:t>
            </a:r>
            <a:r>
              <a:rPr lang="en-US" dirty="0"/>
              <a:t> class</a:t>
            </a:r>
          </a:p>
          <a:p>
            <a:r>
              <a:rPr lang="en-US" dirty="0"/>
              <a:t>Spring's component scan will </a:t>
            </a:r>
            <a:r>
              <a:rPr lang="en-US" dirty="0">
                <a:solidFill>
                  <a:srgbClr val="00B050"/>
                </a:solidFill>
              </a:rPr>
              <a:t>map</a:t>
            </a:r>
            <a:r>
              <a:rPr lang="en-US" dirty="0"/>
              <a:t> HTTP requests to methods that we write</a:t>
            </a:r>
          </a:p>
          <a:p>
            <a:r>
              <a:rPr lang="en-US" dirty="0"/>
              <a:t>We use annotations to tell Spring which HTTP </a:t>
            </a:r>
            <a:r>
              <a:rPr lang="en-US" dirty="0">
                <a:solidFill>
                  <a:srgbClr val="FFC000"/>
                </a:solidFill>
              </a:rPr>
              <a:t>verb</a:t>
            </a:r>
            <a:r>
              <a:rPr lang="en-US" dirty="0"/>
              <a:t> to map to the method</a:t>
            </a:r>
          </a:p>
          <a:p>
            <a:r>
              <a:rPr lang="en-US" dirty="0"/>
              <a:t>These terms will be </a:t>
            </a:r>
            <a:r>
              <a:rPr lang="en-US" dirty="0">
                <a:solidFill>
                  <a:srgbClr val="00B0F0"/>
                </a:solidFill>
              </a:rPr>
              <a:t>explained</a:t>
            </a:r>
            <a:r>
              <a:rPr lang="en-US" dirty="0"/>
              <a:t> later</a:t>
            </a:r>
          </a:p>
          <a:p>
            <a:r>
              <a:rPr lang="en-US" dirty="0"/>
              <a:t>Just know that Internet requests can be mapped to </a:t>
            </a:r>
            <a:r>
              <a:rPr lang="en-US" dirty="0">
                <a:solidFill>
                  <a:srgbClr val="00B050"/>
                </a:solidFill>
              </a:rPr>
              <a:t>Java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17406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292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Introduction to Maven</vt:lpstr>
      <vt:lpstr>Creating a Spring Boot project</vt:lpstr>
      <vt:lpstr>PowerPoint Presentation</vt:lpstr>
      <vt:lpstr>Main application file</vt:lpstr>
      <vt:lpstr>@SpringBootApplication</vt:lpstr>
      <vt:lpstr>Component scan</vt:lpstr>
      <vt:lpstr>Component scan</vt:lpstr>
      <vt:lpstr>Auto-configuration</vt:lpstr>
      <vt:lpstr>Let's do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14</cp:revision>
  <dcterms:created xsi:type="dcterms:W3CDTF">2022-10-14T18:34:42Z</dcterms:created>
  <dcterms:modified xsi:type="dcterms:W3CDTF">2024-05-01T23:38:39Z</dcterms:modified>
</cp:coreProperties>
</file>