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76865E3F-35FB-43FE-B680-EA1F899C8712}"/>
    <pc:docChg chg="modSld">
      <pc:chgData name="Chuck Kiefriter" userId="a996b49251c4dfd2" providerId="LiveId" clId="{76865E3F-35FB-43FE-B680-EA1F899C8712}" dt="2024-05-01T23:52:24.870" v="3" actId="14100"/>
      <pc:docMkLst>
        <pc:docMk/>
      </pc:docMkLst>
      <pc:sldChg chg="modSp mod">
        <pc:chgData name="Chuck Kiefriter" userId="a996b49251c4dfd2" providerId="LiveId" clId="{76865E3F-35FB-43FE-B680-EA1F899C8712}" dt="2024-05-01T23:51:56.383" v="0" actId="14100"/>
        <pc:sldMkLst>
          <pc:docMk/>
          <pc:sldMk cId="1762702625" sldId="257"/>
        </pc:sldMkLst>
        <pc:spChg chg="mod">
          <ac:chgData name="Chuck Kiefriter" userId="a996b49251c4dfd2" providerId="LiveId" clId="{76865E3F-35FB-43FE-B680-EA1F899C8712}" dt="2024-05-01T23:51:56.383" v="0" actId="14100"/>
          <ac:spMkLst>
            <pc:docMk/>
            <pc:sldMk cId="1762702625" sldId="257"/>
            <ac:spMk id="3" creationId="{871EAACB-59C8-E7AE-9A3B-101EC1A9F1A4}"/>
          </ac:spMkLst>
        </pc:spChg>
      </pc:sldChg>
      <pc:sldChg chg="modSp mod">
        <pc:chgData name="Chuck Kiefriter" userId="a996b49251c4dfd2" providerId="LiveId" clId="{76865E3F-35FB-43FE-B680-EA1F899C8712}" dt="2024-05-01T23:52:11.234" v="1" actId="14100"/>
        <pc:sldMkLst>
          <pc:docMk/>
          <pc:sldMk cId="116970741" sldId="259"/>
        </pc:sldMkLst>
        <pc:spChg chg="mod">
          <ac:chgData name="Chuck Kiefriter" userId="a996b49251c4dfd2" providerId="LiveId" clId="{76865E3F-35FB-43FE-B680-EA1F899C8712}" dt="2024-05-01T23:52:11.234" v="1" actId="14100"/>
          <ac:spMkLst>
            <pc:docMk/>
            <pc:sldMk cId="116970741" sldId="259"/>
            <ac:spMk id="3" creationId="{9DE3587E-DB4D-8F51-6C71-A5FC17C19CC7}"/>
          </ac:spMkLst>
        </pc:spChg>
      </pc:sldChg>
      <pc:sldChg chg="modSp mod">
        <pc:chgData name="Chuck Kiefriter" userId="a996b49251c4dfd2" providerId="LiveId" clId="{76865E3F-35FB-43FE-B680-EA1F899C8712}" dt="2024-05-01T23:52:24.870" v="3" actId="14100"/>
        <pc:sldMkLst>
          <pc:docMk/>
          <pc:sldMk cId="3072208106" sldId="260"/>
        </pc:sldMkLst>
        <pc:spChg chg="mod">
          <ac:chgData name="Chuck Kiefriter" userId="a996b49251c4dfd2" providerId="LiveId" clId="{76865E3F-35FB-43FE-B680-EA1F899C8712}" dt="2024-05-01T23:52:24.870" v="3" actId="14100"/>
          <ac:spMkLst>
            <pc:docMk/>
            <pc:sldMk cId="3072208106" sldId="260"/>
            <ac:spMk id="3" creationId="{25D780A0-95FD-4550-5FA1-2606DDF105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4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7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6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9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9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6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0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6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3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FE4F-CB6F-4AC4-92AB-C5512E87CE2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5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7FE4F-CB6F-4AC4-92AB-C5512E87CE2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769A-F797-467C-B54E-EFE62D04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5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0841-5037-4FDD-3975-656A0797E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272589" cy="2387600"/>
          </a:xfrm>
        </p:spPr>
        <p:txBody>
          <a:bodyPr/>
          <a:lstStyle/>
          <a:p>
            <a:r>
              <a:rPr lang="en-US"/>
              <a:t>Spring Boot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4D7C1-793D-64EB-67FE-34C6D45B2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272589" cy="1655762"/>
          </a:xfrm>
        </p:spPr>
        <p:txBody>
          <a:bodyPr/>
          <a:lstStyle/>
          <a:p>
            <a:r>
              <a:rPr lang="en-US"/>
              <a:t>Pet Park Locations: Create JPA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8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4515-6C39-A429-8E02-1967022B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AACB-59C8-E7AE-9A3B-101EC1A9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0984" cy="4351338"/>
          </a:xfrm>
        </p:spPr>
        <p:txBody>
          <a:bodyPr/>
          <a:lstStyle/>
          <a:p>
            <a:r>
              <a:rPr lang="en-US" dirty="0"/>
              <a:t>Add the JPA and Spring Boot </a:t>
            </a:r>
            <a:r>
              <a:rPr lang="en-US" dirty="0">
                <a:solidFill>
                  <a:schemeClr val="accent4"/>
                </a:solidFill>
              </a:rPr>
              <a:t>configuration</a:t>
            </a:r>
            <a:r>
              <a:rPr lang="en-US" dirty="0"/>
              <a:t> to </a:t>
            </a:r>
            <a:r>
              <a:rPr lang="en-US" dirty="0" err="1"/>
              <a:t>application.yaml</a:t>
            </a:r>
            <a:endParaRPr lang="en-US" dirty="0"/>
          </a:p>
          <a:p>
            <a:r>
              <a:rPr lang="en-US" dirty="0"/>
              <a:t>Start the application and show that the tables are </a:t>
            </a:r>
            <a:r>
              <a:rPr lang="en-US" dirty="0">
                <a:solidFill>
                  <a:srgbClr val="00B0F0"/>
                </a:solidFill>
              </a:rPr>
              <a:t>created</a:t>
            </a:r>
            <a:r>
              <a:rPr lang="en-US" dirty="0"/>
              <a:t> by JPA and </a:t>
            </a:r>
            <a:r>
              <a:rPr lang="en-US" dirty="0">
                <a:solidFill>
                  <a:srgbClr val="00B0F0"/>
                </a:solidFill>
              </a:rPr>
              <a:t>populated</a:t>
            </a:r>
            <a:r>
              <a:rPr lang="en-US" dirty="0"/>
              <a:t> by Spring Boot</a:t>
            </a:r>
          </a:p>
        </p:txBody>
      </p:sp>
    </p:spTree>
    <p:extLst>
      <p:ext uri="{BB962C8B-B14F-4D97-AF65-F5344CB8AC3E}">
        <p14:creationId xmlns:p14="http://schemas.microsoft.com/office/powerpoint/2010/main" val="176270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EB3E-261D-7A04-FCDA-FFEC5813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Configuration: </a:t>
            </a:r>
            <a:r>
              <a:rPr lang="en-US" dirty="0" err="1"/>
              <a:t>application.yaml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587E-DB4D-8F51-6C71-A5FC17C19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65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 configuration sections: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spring.datasource</a:t>
            </a:r>
            <a:r>
              <a:rPr lang="en-US" dirty="0"/>
              <a:t>: database </a:t>
            </a:r>
            <a:r>
              <a:rPr lang="en-US" dirty="0">
                <a:solidFill>
                  <a:schemeClr val="accent4"/>
                </a:solidFill>
              </a:rPr>
              <a:t>connection</a:t>
            </a:r>
            <a:r>
              <a:rPr lang="en-US" dirty="0"/>
              <a:t> instructions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spring.jpa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JPA</a:t>
            </a:r>
            <a:r>
              <a:rPr lang="en-US" dirty="0"/>
              <a:t> setup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spring.sql</a:t>
            </a:r>
            <a:r>
              <a:rPr lang="en-US" dirty="0"/>
              <a:t>: Spring data </a:t>
            </a:r>
            <a:r>
              <a:rPr lang="en-US" dirty="0">
                <a:solidFill>
                  <a:srgbClr val="00B050"/>
                </a:solidFill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11697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3B98-CDE6-E993-8745-7CBBC237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80A0-95FD-4550-5FA1-2606DDF10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337"/>
            <a:ext cx="10088880" cy="4351338"/>
          </a:xfrm>
        </p:spPr>
        <p:txBody>
          <a:bodyPr/>
          <a:lstStyle/>
          <a:p>
            <a:r>
              <a:rPr lang="en-US" dirty="0"/>
              <a:t>We will use </a:t>
            </a:r>
            <a:r>
              <a:rPr lang="en-US" dirty="0" err="1">
                <a:solidFill>
                  <a:srgbClr val="00B050"/>
                </a:solidFill>
              </a:rPr>
              <a:t>DBeaver</a:t>
            </a:r>
            <a:r>
              <a:rPr lang="en-US" dirty="0"/>
              <a:t> to verify that the tables have been created and populated</a:t>
            </a:r>
          </a:p>
          <a:p>
            <a:r>
              <a:rPr lang="en-US" dirty="0"/>
              <a:t>Here are the rules: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MySQL Workbench</a:t>
            </a:r>
            <a:r>
              <a:rPr lang="en-US" dirty="0"/>
              <a:t> to create the schema, user and password – and to give privileges to the user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solidFill>
                  <a:srgbClr val="00B050"/>
                </a:solidFill>
              </a:rPr>
              <a:t>DBeaver</a:t>
            </a:r>
            <a:r>
              <a:rPr lang="en-US" dirty="0"/>
              <a:t> for everything else: queries, inserts, etc.</a:t>
            </a:r>
          </a:p>
        </p:txBody>
      </p:sp>
    </p:spTree>
    <p:extLst>
      <p:ext uri="{BB962C8B-B14F-4D97-AF65-F5344CB8AC3E}">
        <p14:creationId xmlns:p14="http://schemas.microsoft.com/office/powerpoint/2010/main" val="307220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334F-0BFB-1AB9-4F96-08865990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it!</a:t>
            </a:r>
          </a:p>
        </p:txBody>
      </p:sp>
    </p:spTree>
    <p:extLst>
      <p:ext uri="{BB962C8B-B14F-4D97-AF65-F5344CB8AC3E}">
        <p14:creationId xmlns:p14="http://schemas.microsoft.com/office/powerpoint/2010/main" val="224890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127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Spring Boot</vt:lpstr>
      <vt:lpstr>In this video...</vt:lpstr>
      <vt:lpstr>Configuration: application.yaml</vt:lpstr>
      <vt:lpstr>Verify table creation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Chuck Kiefriter</cp:lastModifiedBy>
  <cp:revision>4</cp:revision>
  <dcterms:created xsi:type="dcterms:W3CDTF">2022-10-14T22:46:37Z</dcterms:created>
  <dcterms:modified xsi:type="dcterms:W3CDTF">2024-05-01T23:52:26Z</dcterms:modified>
</cp:coreProperties>
</file>