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FCF46342-7B51-46D7-A4CC-6F2D900CB950}"/>
    <pc:docChg chg="custSel modSld">
      <pc:chgData name="Chuck Kiefriter" userId="a996b49251c4dfd2" providerId="LiveId" clId="{FCF46342-7B51-46D7-A4CC-6F2D900CB950}" dt="2024-05-15T23:02:26.605" v="3" actId="14100"/>
      <pc:docMkLst>
        <pc:docMk/>
      </pc:docMkLst>
      <pc:sldChg chg="modSp mod">
        <pc:chgData name="Chuck Kiefriter" userId="a996b49251c4dfd2" providerId="LiveId" clId="{FCF46342-7B51-46D7-A4CC-6F2D900CB950}" dt="2024-05-15T23:02:01.212" v="0" actId="14100"/>
        <pc:sldMkLst>
          <pc:docMk/>
          <pc:sldMk cId="3303754844" sldId="257"/>
        </pc:sldMkLst>
        <pc:spChg chg="mod">
          <ac:chgData name="Chuck Kiefriter" userId="a996b49251c4dfd2" providerId="LiveId" clId="{FCF46342-7B51-46D7-A4CC-6F2D900CB950}" dt="2024-05-15T23:02:01.212" v="0" actId="14100"/>
          <ac:spMkLst>
            <pc:docMk/>
            <pc:sldMk cId="3303754844" sldId="257"/>
            <ac:spMk id="3" creationId="{10BE505C-9BEF-7D96-B352-250BEAA493CC}"/>
          </ac:spMkLst>
        </pc:spChg>
      </pc:sldChg>
      <pc:sldChg chg="modSp mod">
        <pc:chgData name="Chuck Kiefriter" userId="a996b49251c4dfd2" providerId="LiveId" clId="{FCF46342-7B51-46D7-A4CC-6F2D900CB950}" dt="2024-05-15T23:02:10.168" v="2" actId="27636"/>
        <pc:sldMkLst>
          <pc:docMk/>
          <pc:sldMk cId="4050386880" sldId="258"/>
        </pc:sldMkLst>
        <pc:spChg chg="mod">
          <ac:chgData name="Chuck Kiefriter" userId="a996b49251c4dfd2" providerId="LiveId" clId="{FCF46342-7B51-46D7-A4CC-6F2D900CB950}" dt="2024-05-15T23:02:10.168" v="2" actId="27636"/>
          <ac:spMkLst>
            <pc:docMk/>
            <pc:sldMk cId="4050386880" sldId="258"/>
            <ac:spMk id="3" creationId="{56FAD856-0EE3-BFD2-7F1A-A13F912B2840}"/>
          </ac:spMkLst>
        </pc:spChg>
      </pc:sldChg>
      <pc:sldChg chg="modSp mod">
        <pc:chgData name="Chuck Kiefriter" userId="a996b49251c4dfd2" providerId="LiveId" clId="{FCF46342-7B51-46D7-A4CC-6F2D900CB950}" dt="2024-05-15T23:02:26.605" v="3" actId="14100"/>
        <pc:sldMkLst>
          <pc:docMk/>
          <pc:sldMk cId="1104109721" sldId="260"/>
        </pc:sldMkLst>
        <pc:spChg chg="mod">
          <ac:chgData name="Chuck Kiefriter" userId="a996b49251c4dfd2" providerId="LiveId" clId="{FCF46342-7B51-46D7-A4CC-6F2D900CB950}" dt="2024-05-15T23:02:26.605" v="3" actId="14100"/>
          <ac:spMkLst>
            <pc:docMk/>
            <pc:sldMk cId="1104109721" sldId="260"/>
            <ac:spMk id="3" creationId="{5C7D7CA7-2353-247B-43EE-4F2FC03ADA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260F9-85FA-4CB1-A431-CC942FFB96B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00D23-05BD-4186-8C0C-4FC6C5C72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1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700D23-05BD-4186-8C0C-4FC6C5C723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3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310E-6603-4DBE-9380-A2A22F252A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9451-8318-4DE4-B1B2-87E5A24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1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310E-6603-4DBE-9380-A2A22F252A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9451-8318-4DE4-B1B2-87E5A24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8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310E-6603-4DBE-9380-A2A22F252A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9451-8318-4DE4-B1B2-87E5A24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310E-6603-4DBE-9380-A2A22F252A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9451-8318-4DE4-B1B2-87E5A24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0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310E-6603-4DBE-9380-A2A22F252A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9451-8318-4DE4-B1B2-87E5A24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7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310E-6603-4DBE-9380-A2A22F252A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9451-8318-4DE4-B1B2-87E5A24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7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310E-6603-4DBE-9380-A2A22F252A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9451-8318-4DE4-B1B2-87E5A24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14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310E-6603-4DBE-9380-A2A22F252A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9451-8318-4DE4-B1B2-87E5A24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3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310E-6603-4DBE-9380-A2A22F252A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9451-8318-4DE4-B1B2-87E5A24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2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310E-6603-4DBE-9380-A2A22F252A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9451-8318-4DE4-B1B2-87E5A24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6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310E-6603-4DBE-9380-A2A22F252A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9451-8318-4DE4-B1B2-87E5A24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4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310E-6603-4DBE-9380-A2A22F252A4C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39451-8318-4DE4-B1B2-87E5A240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69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B3B0-C479-1626-14D3-50ABC1023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85230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1FEBF-AEEC-BC54-B132-B2413D6A3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085230" cy="1655762"/>
          </a:xfrm>
        </p:spPr>
        <p:txBody>
          <a:bodyPr/>
          <a:lstStyle/>
          <a:p>
            <a:r>
              <a:rPr lang="en-US" dirty="0"/>
              <a:t>Introduction to week 3</a:t>
            </a:r>
          </a:p>
          <a:p>
            <a:r>
              <a:rPr lang="en-US" dirty="0"/>
              <a:t>(Backend week 15)</a:t>
            </a:r>
          </a:p>
        </p:txBody>
      </p:sp>
    </p:spTree>
    <p:extLst>
      <p:ext uri="{BB962C8B-B14F-4D97-AF65-F5344CB8AC3E}">
        <p14:creationId xmlns:p14="http://schemas.microsoft.com/office/powerpoint/2010/main" val="253871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50BE-7D61-5FDF-7716-8C9F44B4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Recap of weeks 1 &amp; 2 (backend weeks 13 &amp; 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E505C-9BEF-7D96-B352-250BEAA4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99192" cy="4351338"/>
          </a:xfrm>
        </p:spPr>
        <p:txBody>
          <a:bodyPr/>
          <a:lstStyle/>
          <a:p>
            <a:r>
              <a:rPr lang="en-US" dirty="0"/>
              <a:t>Created a </a:t>
            </a:r>
            <a:r>
              <a:rPr lang="en-US" dirty="0">
                <a:solidFill>
                  <a:srgbClr val="00B050"/>
                </a:solidFill>
              </a:rPr>
              <a:t>REST</a:t>
            </a:r>
            <a:r>
              <a:rPr lang="en-US" dirty="0"/>
              <a:t> API that maintained pet park locations</a:t>
            </a:r>
          </a:p>
          <a:p>
            <a:r>
              <a:rPr lang="en-US" dirty="0"/>
              <a:t>Learned how to create a </a:t>
            </a:r>
            <a:r>
              <a:rPr lang="en-US" dirty="0">
                <a:solidFill>
                  <a:srgbClr val="00B0F0"/>
                </a:solidFill>
              </a:rPr>
              <a:t>Spring Boot </a:t>
            </a:r>
            <a:r>
              <a:rPr lang="en-US" dirty="0"/>
              <a:t>application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Spring Java Persistence API (</a:t>
            </a:r>
            <a:r>
              <a:rPr lang="en-US" dirty="0">
                <a:solidFill>
                  <a:srgbClr val="00B0F0"/>
                </a:solidFill>
              </a:rPr>
              <a:t>Spring JPA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anatomy of a Spring Boot application</a:t>
            </a:r>
          </a:p>
          <a:p>
            <a:pPr lvl="1"/>
            <a:r>
              <a:rPr lang="en-US" dirty="0"/>
              <a:t>Table entities</a:t>
            </a:r>
          </a:p>
          <a:p>
            <a:r>
              <a:rPr lang="en-US" dirty="0"/>
              <a:t>Performed </a:t>
            </a:r>
            <a:r>
              <a:rPr lang="en-US" dirty="0">
                <a:solidFill>
                  <a:srgbClr val="00B050"/>
                </a:solidFill>
              </a:rPr>
              <a:t>CRUD</a:t>
            </a:r>
            <a:r>
              <a:rPr lang="en-US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33037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4B74-5161-8E0A-FB71-F023D73B7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coming in week 3 (backend week 15)?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D856-0EE3-BFD2-7F1A-A13F912B2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13008" cy="4351338"/>
          </a:xfrm>
        </p:spPr>
        <p:txBody>
          <a:bodyPr>
            <a:normAutofit/>
          </a:bodyPr>
          <a:lstStyle/>
          <a:p>
            <a:r>
              <a:rPr lang="en-US" dirty="0"/>
              <a:t>An introduction to the Dog </a:t>
            </a:r>
            <a:r>
              <a:rPr lang="en-US" dirty="0">
                <a:solidFill>
                  <a:srgbClr val="00B050"/>
                </a:solidFill>
              </a:rPr>
              <a:t>Rescue</a:t>
            </a:r>
            <a:r>
              <a:rPr lang="en-US" dirty="0"/>
              <a:t> API</a:t>
            </a:r>
          </a:p>
          <a:p>
            <a:r>
              <a:rPr lang="en-US" dirty="0"/>
              <a:t>Many of the things you learned in the Pet Park Location API</a:t>
            </a:r>
          </a:p>
          <a:p>
            <a:r>
              <a:rPr lang="en-US" dirty="0">
                <a:solidFill>
                  <a:srgbClr val="0070C0"/>
                </a:solidFill>
              </a:rPr>
              <a:t>Plus</a:t>
            </a:r>
            <a:r>
              <a:rPr lang="en-US" dirty="0"/>
              <a:t>, how to use the Spring Boot Test Framework to validate the coding</a:t>
            </a:r>
          </a:p>
          <a:p>
            <a:r>
              <a:rPr lang="en-US" dirty="0"/>
              <a:t>In this API, Spring Boot will </a:t>
            </a:r>
            <a:r>
              <a:rPr lang="en-US" dirty="0">
                <a:solidFill>
                  <a:schemeClr val="accent4"/>
                </a:solidFill>
              </a:rPr>
              <a:t>both</a:t>
            </a:r>
            <a:r>
              <a:rPr lang="en-US" dirty="0"/>
              <a:t> create and populate tables</a:t>
            </a:r>
          </a:p>
          <a:p>
            <a:r>
              <a:rPr lang="en-US" dirty="0">
                <a:solidFill>
                  <a:srgbClr val="FFFF00"/>
                </a:solidFill>
              </a:rPr>
              <a:t>JPA</a:t>
            </a:r>
            <a:r>
              <a:rPr lang="en-US" dirty="0"/>
              <a:t> will perform 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40503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52DC-EBF2-8997-1AC0-1252BD39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Dog Rescue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7CA7-2353-247B-43EE-4F2FC03AD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/>
              <a:t>A simple API with three tables: location, dog, and breed</a:t>
            </a:r>
          </a:p>
          <a:p>
            <a:r>
              <a:rPr lang="en-US" dirty="0"/>
              <a:t>Tracks dogs at different locations</a:t>
            </a:r>
          </a:p>
          <a:p>
            <a:r>
              <a:rPr lang="en-US" dirty="0"/>
              <a:t>Each location can have many dogs (</a:t>
            </a:r>
            <a:r>
              <a:rPr lang="en-US" dirty="0">
                <a:solidFill>
                  <a:srgbClr val="00B0F0"/>
                </a:solidFill>
              </a:rPr>
              <a:t>one-to-many</a:t>
            </a:r>
            <a:r>
              <a:rPr lang="en-US" dirty="0"/>
              <a:t>)</a:t>
            </a:r>
          </a:p>
          <a:p>
            <a:r>
              <a:rPr lang="en-US" dirty="0"/>
              <a:t>A dog can be more than one breed and a breed consists of more than one dog (</a:t>
            </a:r>
            <a:r>
              <a:rPr lang="en-US" dirty="0">
                <a:solidFill>
                  <a:srgbClr val="00B050"/>
                </a:solidFill>
              </a:rPr>
              <a:t>many-to-many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410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8207-A2B4-F0C9-E071-4D6A5778C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5592"/>
            <a:ext cx="3706504" cy="218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the next video we will get an </a:t>
            </a:r>
            <a:r>
              <a:rPr lang="en-US" dirty="0">
                <a:solidFill>
                  <a:srgbClr val="00B0F0"/>
                </a:solidFill>
              </a:rPr>
              <a:t>orientation</a:t>
            </a:r>
            <a:r>
              <a:rPr lang="en-US" dirty="0"/>
              <a:t> to the Dog Rescue API project and will create the Maven/Spring Boot project</a:t>
            </a:r>
          </a:p>
        </p:txBody>
      </p:sp>
    </p:spTree>
    <p:extLst>
      <p:ext uri="{BB962C8B-B14F-4D97-AF65-F5344CB8AC3E}">
        <p14:creationId xmlns:p14="http://schemas.microsoft.com/office/powerpoint/2010/main" val="374425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197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Office Theme</vt:lpstr>
      <vt:lpstr>Spring Boot</vt:lpstr>
      <vt:lpstr>Recap of weeks 1 &amp; 2 (backend weeks 13 &amp; 14)</vt:lpstr>
      <vt:lpstr>What's coming in week 3 (backend week 15)?</vt:lpstr>
      <vt:lpstr>Dog Rescue API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Chuck Kiefriter</cp:lastModifiedBy>
  <cp:revision>6</cp:revision>
  <dcterms:created xsi:type="dcterms:W3CDTF">2022-10-17T19:27:30Z</dcterms:created>
  <dcterms:modified xsi:type="dcterms:W3CDTF">2024-05-15T23:02:35Z</dcterms:modified>
</cp:coreProperties>
</file>