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0D4F921B-86DB-4F15-91E2-81DF8CE26048}"/>
    <pc:docChg chg="modSld">
      <pc:chgData name="Chuck Kiefriter" userId="a996b49251c4dfd2" providerId="LiveId" clId="{0D4F921B-86DB-4F15-91E2-81DF8CE26048}" dt="2024-05-15T23:02:57.779" v="0" actId="14100"/>
      <pc:docMkLst>
        <pc:docMk/>
      </pc:docMkLst>
      <pc:sldChg chg="modSp mod">
        <pc:chgData name="Chuck Kiefriter" userId="a996b49251c4dfd2" providerId="LiveId" clId="{0D4F921B-86DB-4F15-91E2-81DF8CE26048}" dt="2024-05-15T23:02:57.779" v="0" actId="14100"/>
        <pc:sldMkLst>
          <pc:docMk/>
          <pc:sldMk cId="3729568631" sldId="258"/>
        </pc:sldMkLst>
        <pc:spChg chg="mod">
          <ac:chgData name="Chuck Kiefriter" userId="a996b49251c4dfd2" providerId="LiveId" clId="{0D4F921B-86DB-4F15-91E2-81DF8CE26048}" dt="2024-05-15T23:02:57.779" v="0" actId="14100"/>
          <ac:spMkLst>
            <pc:docMk/>
            <pc:sldMk cId="3729568631" sldId="258"/>
            <ac:spMk id="3" creationId="{DDBCC4E4-5860-48A3-C3A6-0F2470CDAD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8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11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42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6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0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583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968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6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043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1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184E-8AD0-4B31-9381-AE8406F0EE66}" type="datetimeFigureOut">
              <a:rPr lang="en-US" smtClean="0"/>
              <a:t>5/15/2024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395FA8-8AA8-4B2B-BBF7-E445BCEECC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7117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4846-C002-B093-81BA-EAA200107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948752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878CCE-7D14-34F1-CD33-F88670308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948752" cy="1655762"/>
          </a:xfrm>
        </p:spPr>
        <p:txBody>
          <a:bodyPr/>
          <a:lstStyle/>
          <a:p>
            <a:r>
              <a:rPr lang="en-US" dirty="0"/>
              <a:t>Dog Rescue: Create Maven/Spring Boot project</a:t>
            </a:r>
          </a:p>
        </p:txBody>
      </p:sp>
    </p:spTree>
    <p:extLst>
      <p:ext uri="{BB962C8B-B14F-4D97-AF65-F5344CB8AC3E}">
        <p14:creationId xmlns:p14="http://schemas.microsoft.com/office/powerpoint/2010/main" val="1301788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A49BB-5DB5-4190-48F2-ACF5044B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F8DD-E588-4F2D-77C0-23833025D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3531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Create the Spring Boot </a:t>
            </a:r>
            <a:r>
              <a:rPr lang="en-US" dirty="0">
                <a:solidFill>
                  <a:srgbClr val="00B0F0"/>
                </a:solidFill>
              </a:rPr>
              <a:t>application</a:t>
            </a:r>
            <a:r>
              <a:rPr lang="en-US" dirty="0"/>
              <a:t>: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Maven</a:t>
            </a:r>
          </a:p>
          <a:p>
            <a:pPr lvl="1">
              <a:spcBef>
                <a:spcPts val="1200"/>
              </a:spcBef>
            </a:pPr>
            <a:r>
              <a:rPr lang="en-US" dirty="0"/>
              <a:t>Spring </a:t>
            </a:r>
            <a:r>
              <a:rPr lang="en-US" dirty="0" err="1"/>
              <a:t>Initializr</a:t>
            </a:r>
            <a:endParaRPr lang="en-US" dirty="0"/>
          </a:p>
          <a:p>
            <a:pPr lvl="1">
              <a:spcBef>
                <a:spcPts val="1200"/>
              </a:spcBef>
            </a:pPr>
            <a:r>
              <a:rPr lang="en-US" dirty="0"/>
              <a:t>Main application class</a:t>
            </a:r>
          </a:p>
        </p:txBody>
      </p:sp>
    </p:spTree>
    <p:extLst>
      <p:ext uri="{BB962C8B-B14F-4D97-AF65-F5344CB8AC3E}">
        <p14:creationId xmlns:p14="http://schemas.microsoft.com/office/powerpoint/2010/main" val="534092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57BA-8031-3B8B-E428-822349FFB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CC4E4-5860-48A3-C3A6-0F2470CDA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Maven is an application build tool</a:t>
            </a:r>
          </a:p>
          <a:p>
            <a:pPr>
              <a:spcBef>
                <a:spcPts val="1800"/>
              </a:spcBef>
            </a:pPr>
            <a:r>
              <a:rPr lang="en-US" dirty="0"/>
              <a:t>We are using it to manage application </a:t>
            </a:r>
            <a:r>
              <a:rPr lang="en-US" dirty="0">
                <a:solidFill>
                  <a:srgbClr val="00B050"/>
                </a:solidFill>
              </a:rPr>
              <a:t>dependencies</a:t>
            </a:r>
            <a:r>
              <a:rPr lang="en-US" dirty="0"/>
              <a:t> (like Spring Boot)</a:t>
            </a:r>
          </a:p>
          <a:p>
            <a:pPr>
              <a:spcBef>
                <a:spcPts val="1800"/>
              </a:spcBef>
            </a:pPr>
            <a:r>
              <a:rPr lang="en-US" dirty="0"/>
              <a:t>Maven keeps track of the project in a Project Object Model (</a:t>
            </a:r>
            <a:r>
              <a:rPr lang="en-US" dirty="0">
                <a:solidFill>
                  <a:srgbClr val="00B050"/>
                </a:solidFill>
              </a:rPr>
              <a:t>POM</a:t>
            </a:r>
            <a:r>
              <a:rPr lang="en-US" dirty="0"/>
              <a:t>)</a:t>
            </a:r>
          </a:p>
          <a:p>
            <a:pPr>
              <a:spcBef>
                <a:spcPts val="1800"/>
              </a:spcBef>
            </a:pPr>
            <a:r>
              <a:rPr lang="en-US" dirty="0"/>
              <a:t>The POM is physically expressed in pom.xml</a:t>
            </a:r>
          </a:p>
        </p:txBody>
      </p:sp>
    </p:spTree>
    <p:extLst>
      <p:ext uri="{BB962C8B-B14F-4D97-AF65-F5344CB8AC3E}">
        <p14:creationId xmlns:p14="http://schemas.microsoft.com/office/powerpoint/2010/main" val="372956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93159-4EEA-8132-3645-B06F7226D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Spring Boot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C4243-D308-6088-DA7C-F24F697E7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351338"/>
          </a:xfrm>
        </p:spPr>
        <p:txBody>
          <a:bodyPr/>
          <a:lstStyle/>
          <a:p>
            <a:r>
              <a:rPr lang="en-US" dirty="0"/>
              <a:t>We use the Spring </a:t>
            </a:r>
            <a:r>
              <a:rPr lang="en-US" dirty="0" err="1">
                <a:solidFill>
                  <a:srgbClr val="00B050"/>
                </a:solidFill>
              </a:rPr>
              <a:t>Initializr</a:t>
            </a:r>
            <a:r>
              <a:rPr lang="en-US" dirty="0"/>
              <a:t> to create the POM</a:t>
            </a:r>
            <a:br>
              <a:rPr lang="en-US" dirty="0"/>
            </a:br>
            <a:br>
              <a:rPr lang="en-US" dirty="0"/>
            </a:br>
            <a:r>
              <a:rPr lang="en-US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https://start.spring.io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Web, Lombok, MySQL</a:t>
            </a:r>
            <a:r>
              <a:rPr lang="en-US"/>
              <a:t>, JPA, H2</a:t>
            </a:r>
            <a:endParaRPr lang="en-US" dirty="0"/>
          </a:p>
          <a:p>
            <a:r>
              <a:rPr lang="en-US" dirty="0"/>
              <a:t>Use latest Spring Boot </a:t>
            </a:r>
            <a:r>
              <a:rPr lang="en-US" dirty="0">
                <a:solidFill>
                  <a:srgbClr val="00B0F0"/>
                </a:solidFill>
              </a:rPr>
              <a:t>3.0x</a:t>
            </a:r>
          </a:p>
        </p:txBody>
      </p:sp>
    </p:spTree>
    <p:extLst>
      <p:ext uri="{BB962C8B-B14F-4D97-AF65-F5344CB8AC3E}">
        <p14:creationId xmlns:p14="http://schemas.microsoft.com/office/powerpoint/2010/main" val="111898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307BB-018F-13D9-D229-652FB6D8C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Main application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FA7D99-A7CA-DB91-24A9-1D42CB828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4684" cy="4351338"/>
          </a:xfrm>
        </p:spPr>
        <p:txBody>
          <a:bodyPr/>
          <a:lstStyle/>
          <a:p>
            <a:r>
              <a:rPr lang="en-US" dirty="0"/>
              <a:t>Create class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method in top-level package</a:t>
            </a:r>
          </a:p>
          <a:p>
            <a:r>
              <a:rPr lang="en-US" dirty="0"/>
              <a:t>Add </a:t>
            </a:r>
            <a:r>
              <a:rPr lang="en-US" sz="24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@SpringBootApplication</a:t>
            </a:r>
          </a:p>
          <a:p>
            <a:pPr lvl="1"/>
            <a:r>
              <a:rPr lang="en-US" dirty="0"/>
              <a:t>Auto-configuration</a:t>
            </a:r>
          </a:p>
          <a:p>
            <a:pPr lvl="1"/>
            <a:r>
              <a:rPr lang="en-US" dirty="0"/>
              <a:t>Component scan</a:t>
            </a:r>
          </a:p>
          <a:p>
            <a:r>
              <a:rPr lang="en-US" dirty="0"/>
              <a:t>Start Spring </a:t>
            </a:r>
            <a:r>
              <a:rPr lang="en-US" dirty="0">
                <a:solidFill>
                  <a:srgbClr val="00B0F0"/>
                </a:solidFill>
              </a:rPr>
              <a:t>Boot</a:t>
            </a:r>
            <a:r>
              <a:rPr lang="en-US" dirty="0"/>
              <a:t> by calling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SpringApplication.run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from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140759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D05C-0234-7358-CAD8-AF38D3B75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3848189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</TotalTime>
  <Words>149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Recap: Maven</vt:lpstr>
      <vt:lpstr>Recap: Spring Boot project</vt:lpstr>
      <vt:lpstr>Recap: Main application class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5</cp:revision>
  <dcterms:created xsi:type="dcterms:W3CDTF">2022-10-17T19:39:53Z</dcterms:created>
  <dcterms:modified xsi:type="dcterms:W3CDTF">2024-05-15T23:03:06Z</dcterms:modified>
</cp:coreProperties>
</file>