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D6AE6152-20A0-4D54-AF67-91C069D18344}"/>
    <pc:docChg chg="modSld">
      <pc:chgData name="Chuck Kiefriter" userId="a996b49251c4dfd2" providerId="LiveId" clId="{D6AE6152-20A0-4D54-AF67-91C069D18344}" dt="2024-05-15T23:35:34.520" v="1" actId="14100"/>
      <pc:docMkLst>
        <pc:docMk/>
      </pc:docMkLst>
      <pc:sldChg chg="modSp mod">
        <pc:chgData name="Chuck Kiefriter" userId="a996b49251c4dfd2" providerId="LiveId" clId="{D6AE6152-20A0-4D54-AF67-91C069D18344}" dt="2024-05-15T23:34:19.105" v="0" actId="14100"/>
        <pc:sldMkLst>
          <pc:docMk/>
          <pc:sldMk cId="3064087283" sldId="257"/>
        </pc:sldMkLst>
        <pc:spChg chg="mod">
          <ac:chgData name="Chuck Kiefriter" userId="a996b49251c4dfd2" providerId="LiveId" clId="{D6AE6152-20A0-4D54-AF67-91C069D18344}" dt="2024-05-15T23:34:19.105" v="0" actId="14100"/>
          <ac:spMkLst>
            <pc:docMk/>
            <pc:sldMk cId="3064087283" sldId="257"/>
            <ac:spMk id="3" creationId="{D87A1649-F24C-DA41-14BA-95807D35AE09}"/>
          </ac:spMkLst>
        </pc:spChg>
      </pc:sldChg>
      <pc:sldChg chg="modSp mod">
        <pc:chgData name="Chuck Kiefriter" userId="a996b49251c4dfd2" providerId="LiveId" clId="{D6AE6152-20A0-4D54-AF67-91C069D18344}" dt="2024-05-15T23:35:34.520" v="1" actId="14100"/>
        <pc:sldMkLst>
          <pc:docMk/>
          <pc:sldMk cId="3394321495" sldId="258"/>
        </pc:sldMkLst>
        <pc:spChg chg="mod">
          <ac:chgData name="Chuck Kiefriter" userId="a996b49251c4dfd2" providerId="LiveId" clId="{D6AE6152-20A0-4D54-AF67-91C069D18344}" dt="2024-05-15T23:35:34.520" v="1" actId="14100"/>
          <ac:spMkLst>
            <pc:docMk/>
            <pc:sldMk cId="3394321495" sldId="258"/>
            <ac:spMk id="3" creationId="{46B6BFBB-2ECF-BC33-169F-F24EA52EF4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1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041F7-93FA-461C-A8C6-6BAE0787D90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1E45-7EFB-4CF2-90EA-16A6B7BA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1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B8BE-5BB8-23FE-C815-08DC469DF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167116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37221-E90C-1AD1-1D5F-7E0BB91C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167116" cy="1655762"/>
          </a:xfrm>
        </p:spPr>
        <p:txBody>
          <a:bodyPr/>
          <a:lstStyle/>
          <a:p>
            <a:r>
              <a:rPr lang="en-US" dirty="0"/>
              <a:t>Dog Rescue:</a:t>
            </a:r>
            <a:br>
              <a:rPr lang="en-US" dirty="0"/>
            </a:br>
            <a:r>
              <a:rPr lang="en-US" dirty="0"/>
              <a:t>"Create Location" operation</a:t>
            </a:r>
          </a:p>
        </p:txBody>
      </p:sp>
    </p:spTree>
    <p:extLst>
      <p:ext uri="{BB962C8B-B14F-4D97-AF65-F5344CB8AC3E}">
        <p14:creationId xmlns:p14="http://schemas.microsoft.com/office/powerpoint/2010/main" val="16332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3DE2-269E-739D-737A-E5EF3A93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1649-F24C-DA41-14BA-95807D35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4408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all packages and classes for the "</a:t>
            </a:r>
            <a:r>
              <a:rPr lang="en-US" dirty="0">
                <a:solidFill>
                  <a:schemeClr val="accent4"/>
                </a:solidFill>
              </a:rPr>
              <a:t>Create Location</a:t>
            </a:r>
            <a:r>
              <a:rPr lang="en-US" dirty="0"/>
              <a:t>" operation</a:t>
            </a:r>
          </a:p>
          <a:p>
            <a:pPr>
              <a:spcBef>
                <a:spcPts val="1800"/>
              </a:spcBef>
            </a:pPr>
            <a:r>
              <a:rPr lang="en-US" dirty="0"/>
              <a:t>Test the "Create Location" operation</a:t>
            </a:r>
          </a:p>
        </p:txBody>
      </p:sp>
    </p:spTree>
    <p:extLst>
      <p:ext uri="{BB962C8B-B14F-4D97-AF65-F5344CB8AC3E}">
        <p14:creationId xmlns:p14="http://schemas.microsoft.com/office/powerpoint/2010/main" val="30640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319C-CE57-CACA-79BA-1A47F853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location details</a:t>
            </a:r>
            <a:r>
              <a:rPr lang="en-US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BFBB-2ECF-BC33-169F-F24EA52E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596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/>
                </a:solidFill>
              </a:rPr>
              <a:t>Create</a:t>
            </a:r>
            <a:r>
              <a:rPr lang="en-US" dirty="0"/>
              <a:t> controller, service, and </a:t>
            </a:r>
            <a:r>
              <a:rPr lang="en-US" dirty="0" err="1"/>
              <a:t>dao</a:t>
            </a:r>
            <a:r>
              <a:rPr lang="en-US" dirty="0"/>
              <a:t> packages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/>
                </a:solidFill>
              </a:rPr>
              <a:t>Create</a:t>
            </a:r>
            <a:r>
              <a:rPr lang="en-US" dirty="0"/>
              <a:t> the controller and service classes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50"/>
                </a:solidFill>
              </a:rPr>
              <a:t>Add</a:t>
            </a:r>
            <a:r>
              <a:rPr lang="en-US" dirty="0"/>
              <a:t> controller and service methods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/>
                </a:solidFill>
              </a:rPr>
              <a:t>Create</a:t>
            </a:r>
            <a:r>
              <a:rPr lang="en-US" dirty="0"/>
              <a:t> DAO interface</a:t>
            </a:r>
          </a:p>
          <a:p>
            <a:pPr>
              <a:spcBef>
                <a:spcPts val="1800"/>
              </a:spcBef>
            </a:pPr>
            <a:r>
              <a:rPr lang="en-US" dirty="0"/>
              <a:t>Test it</a:t>
            </a:r>
          </a:p>
        </p:txBody>
      </p:sp>
    </p:spTree>
    <p:extLst>
      <p:ext uri="{BB962C8B-B14F-4D97-AF65-F5344CB8AC3E}">
        <p14:creationId xmlns:p14="http://schemas.microsoft.com/office/powerpoint/2010/main" val="33943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1395-F51C-9EB0-3972-7E867987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Create the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7D39-2AB1-C604-2031-9BB8BD6B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2851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Controllers</a:t>
            </a:r>
            <a:r>
              <a:rPr lang="en-US" dirty="0"/>
              <a:t> have:</a:t>
            </a:r>
          </a:p>
          <a:p>
            <a:pPr lvl="1"/>
            <a:r>
              <a:rPr lang="en-US" dirty="0"/>
              <a:t>@RestController</a:t>
            </a:r>
          </a:p>
          <a:p>
            <a:pPr lvl="1"/>
            <a:r>
              <a:rPr lang="en-US" dirty="0"/>
              <a:t>@RequestMapping("dog_rescue")</a:t>
            </a:r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 err="1"/>
              <a:t>createLocation</a:t>
            </a:r>
            <a:r>
              <a:rPr lang="en-US" dirty="0"/>
              <a:t>() </a:t>
            </a:r>
            <a:r>
              <a:rPr lang="en-US" dirty="0">
                <a:solidFill>
                  <a:srgbClr val="00B0F0"/>
                </a:solidFill>
              </a:rPr>
              <a:t>method</a:t>
            </a:r>
            <a:r>
              <a:rPr lang="en-US" dirty="0"/>
              <a:t> has:</a:t>
            </a:r>
          </a:p>
          <a:p>
            <a:pPr lvl="1"/>
            <a:r>
              <a:rPr lang="en-US" dirty="0"/>
              <a:t>@PostMapping("/location")</a:t>
            </a:r>
          </a:p>
          <a:p>
            <a:pPr lvl="1"/>
            <a:r>
              <a:rPr lang="en-US" dirty="0"/>
              <a:t>@ResponseStatus(CREATED)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service</a:t>
            </a:r>
            <a:r>
              <a:rPr lang="en-US" dirty="0"/>
              <a:t> instance variable is annotated with @Autowired</a:t>
            </a:r>
          </a:p>
          <a:p>
            <a:r>
              <a:rPr lang="en-US" dirty="0"/>
              <a:t>Tell Spring to load JSON from the request body with </a:t>
            </a:r>
            <a:r>
              <a:rPr lang="en-US" dirty="0">
                <a:solidFill>
                  <a:schemeClr val="accent2"/>
                </a:solidFill>
              </a:rPr>
              <a:t>@RequestBody</a:t>
            </a:r>
          </a:p>
        </p:txBody>
      </p:sp>
    </p:spTree>
    <p:extLst>
      <p:ext uri="{BB962C8B-B14F-4D97-AF65-F5344CB8AC3E}">
        <p14:creationId xmlns:p14="http://schemas.microsoft.com/office/powerpoint/2010/main" val="17522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950-A9E1-0798-CF67-9EB813CE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Create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4E50-F29A-77D8-16AF-63D80414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/>
          <a:lstStyle/>
          <a:p>
            <a:r>
              <a:rPr lang="en-US" dirty="0"/>
              <a:t>Annotate the service class with </a:t>
            </a:r>
            <a:r>
              <a:rPr lang="en-US" dirty="0">
                <a:solidFill>
                  <a:schemeClr val="accent2"/>
                </a:solidFill>
              </a:rPr>
              <a:t>@Service</a:t>
            </a:r>
          </a:p>
          <a:p>
            <a:pPr>
              <a:spcBef>
                <a:spcPts val="1800"/>
              </a:spcBef>
            </a:pPr>
            <a:r>
              <a:rPr lang="en-US" dirty="0"/>
              <a:t>The public </a:t>
            </a:r>
            <a:r>
              <a:rPr lang="en-US" dirty="0" err="1"/>
              <a:t>saveLocation</a:t>
            </a:r>
            <a:r>
              <a:rPr lang="en-US" dirty="0"/>
              <a:t>() method has the </a:t>
            </a:r>
            <a:r>
              <a:rPr lang="en-US" dirty="0">
                <a:solidFill>
                  <a:srgbClr val="00B0F0"/>
                </a:solidFill>
              </a:rPr>
              <a:t>@Transactional</a:t>
            </a:r>
            <a:r>
              <a:rPr lang="en-US" dirty="0"/>
              <a:t> annotation</a:t>
            </a:r>
          </a:p>
          <a:p>
            <a:pPr>
              <a:spcBef>
                <a:spcPts val="1800"/>
              </a:spcBef>
            </a:pPr>
            <a:r>
              <a:rPr lang="en-US" dirty="0"/>
              <a:t>Add the location DAO by </a:t>
            </a:r>
            <a:r>
              <a:rPr lang="en-US" dirty="0" err="1"/>
              <a:t>autowiring</a:t>
            </a: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035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36DB-9326-42B0-5AF8-73D855F6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r>
              <a:rPr lang="en-US"/>
              <a:t>: Create </a:t>
            </a:r>
            <a:r>
              <a:rPr lang="en-US" dirty="0"/>
              <a:t>l</a:t>
            </a:r>
            <a:r>
              <a:rPr lang="en-US"/>
              <a:t>ocation </a:t>
            </a:r>
            <a:r>
              <a:rPr lang="en-US" dirty="0"/>
              <a:t>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0EB5-C345-964C-6803-F56CF545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5555" cy="4351338"/>
          </a:xfrm>
        </p:spPr>
        <p:txBody>
          <a:bodyPr/>
          <a:lstStyle/>
          <a:p>
            <a:r>
              <a:rPr lang="en-US" dirty="0"/>
              <a:t>A Spring JPA DAO is an </a:t>
            </a:r>
            <a:r>
              <a:rPr lang="en-US" dirty="0">
                <a:solidFill>
                  <a:srgbClr val="00B050"/>
                </a:solidFill>
              </a:rPr>
              <a:t>interface</a:t>
            </a:r>
          </a:p>
          <a:p>
            <a:r>
              <a:rPr lang="en-US" dirty="0"/>
              <a:t>Spring provides the implementing class at </a:t>
            </a:r>
            <a:r>
              <a:rPr lang="en-US" dirty="0">
                <a:solidFill>
                  <a:srgbClr val="00B0F0"/>
                </a:solidFill>
              </a:rPr>
              <a:t>runtime</a:t>
            </a:r>
          </a:p>
          <a:p>
            <a:r>
              <a:rPr lang="en-US" dirty="0"/>
              <a:t>The interface extends </a:t>
            </a:r>
            <a:r>
              <a:rPr lang="en-US" dirty="0" err="1">
                <a:solidFill>
                  <a:schemeClr val="accent4"/>
                </a:solidFill>
              </a:rPr>
              <a:t>JpaRepository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5C9-EEBC-8ACD-001C-ABD24A65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20763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173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Spring Boot</vt:lpstr>
      <vt:lpstr>In this video...</vt:lpstr>
      <vt:lpstr>Create location details...</vt:lpstr>
      <vt:lpstr>Recap: Create the controller</vt:lpstr>
      <vt:lpstr>Recap: Create the service</vt:lpstr>
      <vt:lpstr>Recap: Create location DAO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7</cp:revision>
  <dcterms:created xsi:type="dcterms:W3CDTF">2022-10-17T21:44:39Z</dcterms:created>
  <dcterms:modified xsi:type="dcterms:W3CDTF">2024-05-15T23:35:43Z</dcterms:modified>
</cp:coreProperties>
</file>