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265" r:id="rId6"/>
    <p:sldId id="294" r:id="rId7"/>
    <p:sldId id="305" r:id="rId8"/>
    <p:sldId id="278" r:id="rId9"/>
    <p:sldId id="289" r:id="rId10"/>
    <p:sldId id="290" r:id="rId11"/>
    <p:sldId id="291" r:id="rId12"/>
    <p:sldId id="293" r:id="rId13"/>
    <p:sldId id="292" r:id="rId14"/>
    <p:sldId id="286" r:id="rId15"/>
    <p:sldId id="28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7E729-9D9A-438C-B341-43C1F5F37DD7}" v="2" dt="2024-02-28T22:39:36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8CB59AA7-7A73-42A3-88B3-E53E303BB376}"/>
    <pc:docChg chg="custSel addSld modSld">
      <pc:chgData name="Charles Kiefriter" userId="a996b49251c4dfd2" providerId="LiveId" clId="{8CB59AA7-7A73-42A3-88B3-E53E303BB376}" dt="2024-01-17T03:42:12.071" v="65" actId="1076"/>
      <pc:docMkLst>
        <pc:docMk/>
      </pc:docMkLst>
      <pc:sldChg chg="modSp mod">
        <pc:chgData name="Charles Kiefriter" userId="a996b49251c4dfd2" providerId="LiveId" clId="{8CB59AA7-7A73-42A3-88B3-E53E303BB376}" dt="2024-01-10T01:07:06.853" v="43" actId="20577"/>
        <pc:sldMkLst>
          <pc:docMk/>
          <pc:sldMk cId="3194223319" sldId="263"/>
        </pc:sldMkLst>
        <pc:spChg chg="mod">
          <ac:chgData name="Charles Kiefriter" userId="a996b49251c4dfd2" providerId="LiveId" clId="{8CB59AA7-7A73-42A3-88B3-E53E303BB376}" dt="2024-01-10T01:07:06.853" v="43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addSp delSp modSp add mod">
        <pc:chgData name="Charles Kiefriter" userId="a996b49251c4dfd2" providerId="LiveId" clId="{8CB59AA7-7A73-42A3-88B3-E53E303BB376}" dt="2024-01-17T03:42:12.071" v="65" actId="1076"/>
        <pc:sldMkLst>
          <pc:docMk/>
          <pc:sldMk cId="2582931961" sldId="293"/>
        </pc:sldMkLst>
        <pc:spChg chg="add mod">
          <ac:chgData name="Charles Kiefriter" userId="a996b49251c4dfd2" providerId="LiveId" clId="{8CB59AA7-7A73-42A3-88B3-E53E303BB376}" dt="2024-01-17T03:42:12.071" v="65" actId="1076"/>
          <ac:spMkLst>
            <pc:docMk/>
            <pc:sldMk cId="2582931961" sldId="293"/>
            <ac:spMk id="3" creationId="{24A5F382-564E-CC53-4829-1E1BD61A1C6D}"/>
          </ac:spMkLst>
        </pc:spChg>
        <pc:spChg chg="mod">
          <ac:chgData name="Charles Kiefriter" userId="a996b49251c4dfd2" providerId="LiveId" clId="{8CB59AA7-7A73-42A3-88B3-E53E303BB376}" dt="2024-01-17T03:41:40.418" v="58" actId="108"/>
          <ac:spMkLst>
            <pc:docMk/>
            <pc:sldMk cId="2582931961" sldId="293"/>
            <ac:spMk id="4" creationId="{C0B26727-0F97-5A73-B4ED-6BE65E07E5DB}"/>
          </ac:spMkLst>
        </pc:spChg>
        <pc:spChg chg="mod">
          <ac:chgData name="Charles Kiefriter" userId="a996b49251c4dfd2" providerId="LiveId" clId="{8CB59AA7-7A73-42A3-88B3-E53E303BB376}" dt="2024-01-17T03:40:33.627" v="52" actId="20577"/>
          <ac:spMkLst>
            <pc:docMk/>
            <pc:sldMk cId="2582931961" sldId="293"/>
            <ac:spMk id="6" creationId="{59E906CD-110B-9D01-732C-2F21759B0265}"/>
          </ac:spMkLst>
        </pc:spChg>
        <pc:spChg chg="del mod">
          <ac:chgData name="Charles Kiefriter" userId="a996b49251c4dfd2" providerId="LiveId" clId="{8CB59AA7-7A73-42A3-88B3-E53E303BB376}" dt="2024-01-17T03:41:50.962" v="60" actId="478"/>
          <ac:spMkLst>
            <pc:docMk/>
            <pc:sldMk cId="2582931961" sldId="293"/>
            <ac:spMk id="8" creationId="{7C40366F-ED76-9B97-8CF7-3BAFEF94FE77}"/>
          </ac:spMkLst>
        </pc:spChg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  <pc:spChg chg="mod">
          <ac:chgData name="Chuck Kiefriter" userId="c57348f7-b440-4861-a58f-c89f414ea74a" providerId="ADAL" clId="{CEAAE73E-A3C0-4EF3-8264-4F08772B5760}" dt="2023-03-20T00:32:06.566" v="230" actId="14100"/>
          <ac:spMkLst>
            <pc:docMk/>
            <pc:sldMk cId="3995279466" sldId="256"/>
            <ac:spMk id="3" creationId="{A6B2E4B2-9556-220D-A265-44C9FD951EE6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EAAE73E-A3C0-4EF3-8264-4F08772B5760}" dt="2023-03-19T22:41:44.062" v="187" actId="20577"/>
          <ac:spMkLst>
            <pc:docMk/>
            <pc:sldMk cId="3995279466" sldId="256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7" creationId="{4F528AA2-6361-22B4-C232-EF99675F9D72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EAAE73E-A3C0-4EF3-8264-4F08772B5760}" dt="2023-03-20T00:52:45.699" v="401" actId="1035"/>
          <ac:spMkLst>
            <pc:docMk/>
            <pc:sldMk cId="3995279466" sldId="256"/>
            <ac:spMk id="10" creationId="{EA3D5ED0-1762-C438-DD7C-B32C5582A339}"/>
          </ac:spMkLst>
        </pc:spChg>
        <pc:spChg chg="del">
          <ac:chgData name="Chuck Kiefriter" userId="c57348f7-b440-4861-a58f-c89f414ea74a" providerId="ADAL" clId="{CEAAE73E-A3C0-4EF3-8264-4F08772B5760}" dt="2023-03-19T22:42:40.760" v="188" actId="478"/>
          <ac:spMkLst>
            <pc:docMk/>
            <pc:sldMk cId="3995279466" sldId="256"/>
            <ac:spMk id="12" creationId="{18FCF58A-E768-0BFC-8A0B-3881F7F528D8}"/>
          </ac:spMkLst>
        </pc:spChg>
        <pc:graphicFrameChg chg="del">
          <ac:chgData name="Chuck Kiefriter" userId="c57348f7-b440-4861-a58f-c89f414ea74a" providerId="ADAL" clId="{CEAAE73E-A3C0-4EF3-8264-4F08772B5760}" dt="2023-03-19T22:42:40.760" v="188" actId="478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EAAE73E-A3C0-4EF3-8264-4F08772B5760}" dt="2023-03-19T22:40:49.123" v="181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EAAE73E-A3C0-4EF3-8264-4F08772B5760}" dt="2023-03-15T21:04:54.713" v="90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EAAE73E-A3C0-4EF3-8264-4F08772B5760}" dt="2023-03-15T21:05:03.858" v="97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  <pc:picChg chg="del">
          <ac:chgData name="Chuck Kiefriter" userId="c57348f7-b440-4861-a58f-c89f414ea74a" providerId="ADAL" clId="{CEAAE73E-A3C0-4EF3-8264-4F08772B5760}" dt="2023-03-20T00:55:53.266" v="450" actId="478"/>
          <ac:picMkLst>
            <pc:docMk/>
            <pc:sldMk cId="3472760250" sldId="266"/>
            <ac:picMk id="12" creationId="{BC86969A-DE0A-FA6D-2E0B-7566AF411A68}"/>
          </ac:picMkLst>
        </pc:picChg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  <pc:spChg chg="mod">
          <ac:chgData name="Chuck Kiefriter" userId="c57348f7-b440-4861-a58f-c89f414ea74a" providerId="ADAL" clId="{CEAAE73E-A3C0-4EF3-8264-4F08772B5760}" dt="2023-03-15T21:05:15.266" v="104" actId="20577"/>
          <ac:spMkLst>
            <pc:docMk/>
            <pc:sldMk cId="4170465764" sldId="274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  <pc:spChg chg="add del">
          <ac:chgData name="Chuck Kiefriter" userId="c57348f7-b440-4861-a58f-c89f414ea74a" providerId="ADAL" clId="{CEAAE73E-A3C0-4EF3-8264-4F08772B5760}" dt="2023-03-20T02:02:35.193" v="575"/>
          <ac:spMkLst>
            <pc:docMk/>
            <pc:sldMk cId="1513494963" sldId="275"/>
            <ac:spMk id="2" creationId="{BE46888D-AF6D-1D94-6855-0D2BDE1A167F}"/>
          </ac:spMkLst>
        </pc:spChg>
        <pc:spChg chg="mod">
          <ac:chgData name="Chuck Kiefriter" userId="c57348f7-b440-4861-a58f-c89f414ea74a" providerId="ADAL" clId="{CEAAE73E-A3C0-4EF3-8264-4F08772B5760}" dt="2023-03-20T02:06:54.913" v="624" actId="20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02:54.072" v="598" actId="20577"/>
          <ac:spMkLst>
            <pc:docMk/>
            <pc:sldMk cId="1513494963" sldId="275"/>
            <ac:spMk id="6" creationId="{59E906CD-110B-9D01-732C-2F21759B0265}"/>
          </ac:spMkLst>
        </pc:spChg>
        <pc:picChg chg="del">
          <ac:chgData name="Chuck Kiefriter" userId="c57348f7-b440-4861-a58f-c89f414ea74a" providerId="ADAL" clId="{CEAAE73E-A3C0-4EF3-8264-4F08772B5760}" dt="2023-03-20T02:02:29.241" v="573" actId="478"/>
          <ac:picMkLst>
            <pc:docMk/>
            <pc:sldMk cId="1513494963" sldId="275"/>
            <ac:picMk id="3" creationId="{0E14C303-4A08-9E3D-827C-D6CF995E9C7A}"/>
          </ac:picMkLst>
        </pc:picChg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  <pc:spChg chg="add mod">
          <ac:chgData name="Chuck Kiefriter" userId="c57348f7-b440-4861-a58f-c89f414ea74a" providerId="ADAL" clId="{CEAAE73E-A3C0-4EF3-8264-4F08772B5760}" dt="2023-03-20T01:39:58.996" v="563" actId="1076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EAAE73E-A3C0-4EF3-8264-4F08772B5760}" dt="2023-03-20T01:39:21.020" v="555" actId="1038"/>
          <ac:spMkLst>
            <pc:docMk/>
            <pc:sldMk cId="976671966" sldId="278"/>
            <ac:spMk id="4" creationId="{C0B26727-0F97-5A73-B4ED-6BE65E07E5DB}"/>
          </ac:spMkLst>
        </pc:spChg>
        <pc:spChg chg="mod">
          <ac:chgData name="Chuck Kiefriter" userId="c57348f7-b440-4861-a58f-c89f414ea74a" providerId="ADAL" clId="{CEAAE73E-A3C0-4EF3-8264-4F08772B5760}" dt="2023-03-20T01:06:07.991" v="518" actId="1076"/>
          <ac:spMkLst>
            <pc:docMk/>
            <pc:sldMk cId="976671966" sldId="278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0T01:40:14.037" v="572" actId="1035"/>
          <ac:spMkLst>
            <pc:docMk/>
            <pc:sldMk cId="976671966" sldId="278"/>
            <ac:spMk id="7" creationId="{5DAF20F1-2F34-F140-81DA-E78BF03C81E4}"/>
          </ac:spMkLst>
        </pc:spChg>
        <pc:picChg chg="del">
          <ac:chgData name="Chuck Kiefriter" userId="c57348f7-b440-4861-a58f-c89f414ea74a" providerId="ADAL" clId="{CEAAE73E-A3C0-4EF3-8264-4F08772B5760}" dt="2023-03-20T00:56:04.277" v="452" actId="478"/>
          <ac:picMkLst>
            <pc:docMk/>
            <pc:sldMk cId="976671966" sldId="278"/>
            <ac:picMk id="12" creationId="{EDDB08A4-A3C1-182F-A00B-0BE97F3C502C}"/>
          </ac:picMkLst>
        </pc:picChg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EAAE73E-A3C0-4EF3-8264-4F08772B5760}" dt="2023-03-15T21:05:31.946" v="118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  <pc:spChg chg="add del mod">
          <ac:chgData name="Chuck Kiefriter" userId="c57348f7-b440-4861-a58f-c89f414ea74a" providerId="ADAL" clId="{CEAAE73E-A3C0-4EF3-8264-4F08772B5760}" dt="2023-03-21T22:58:23.744" v="985" actId="478"/>
          <ac:spMkLst>
            <pc:docMk/>
            <pc:sldMk cId="3187156049" sldId="281"/>
            <ac:spMk id="3" creationId="{B1BCC113-17B8-CD92-4AF4-0B14B609C3EC}"/>
          </ac:spMkLst>
        </pc:spChg>
        <pc:spChg chg="add mod">
          <ac:chgData name="Chuck Kiefriter" userId="c57348f7-b440-4861-a58f-c89f414ea74a" providerId="ADAL" clId="{CEAAE73E-A3C0-4EF3-8264-4F08772B5760}" dt="2023-03-21T22:53:21.514" v="780" actId="1076"/>
          <ac:spMkLst>
            <pc:docMk/>
            <pc:sldMk cId="3187156049" sldId="281"/>
            <ac:spMk id="4" creationId="{5F4890C8-248C-DE3F-EFBE-A4EB3744954C}"/>
          </ac:spMkLst>
        </pc:spChg>
        <pc:spChg chg="del mod">
          <ac:chgData name="Chuck Kiefriter" userId="c57348f7-b440-4861-a58f-c89f414ea74a" providerId="ADAL" clId="{CEAAE73E-A3C0-4EF3-8264-4F08772B5760}" dt="2023-03-21T22:44:00.025" v="764" actId="478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34:19.666" v="743" actId="20577"/>
          <ac:spMkLst>
            <pc:docMk/>
            <pc:sldMk cId="3187156049" sldId="281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1T22:54:53.559" v="895" actId="1076"/>
          <ac:spMkLst>
            <pc:docMk/>
            <pc:sldMk cId="3187156049" sldId="281"/>
            <ac:spMk id="8" creationId="{C70D9D43-254A-0545-002D-C444DCDB15AD}"/>
          </ac:spMkLst>
        </pc:spChg>
        <pc:spChg chg="add del">
          <ac:chgData name="Chuck Kiefriter" userId="c57348f7-b440-4861-a58f-c89f414ea74a" providerId="ADAL" clId="{CEAAE73E-A3C0-4EF3-8264-4F08772B5760}" dt="2023-03-21T22:52:46.609" v="772"/>
          <ac:spMkLst>
            <pc:docMk/>
            <pc:sldMk cId="3187156049" sldId="281"/>
            <ac:spMk id="9" creationId="{D91EFD97-7B32-CAFA-DA27-56C69DD1B8B9}"/>
          </ac:spMkLst>
        </pc:spChg>
        <pc:spChg chg="add mod">
          <ac:chgData name="Chuck Kiefriter" userId="c57348f7-b440-4861-a58f-c89f414ea74a" providerId="ADAL" clId="{CEAAE73E-A3C0-4EF3-8264-4F08772B5760}" dt="2023-03-21T22:57:14.137" v="981" actId="1076"/>
          <ac:spMkLst>
            <pc:docMk/>
            <pc:sldMk cId="3187156049" sldId="281"/>
            <ac:spMk id="11" creationId="{FBFF1272-6FED-ACD0-CEF8-E11B1DD3B48B}"/>
          </ac:spMkLst>
        </pc:spChg>
        <pc:spChg chg="add mod">
          <ac:chgData name="Chuck Kiefriter" userId="c57348f7-b440-4861-a58f-c89f414ea74a" providerId="ADAL" clId="{CEAAE73E-A3C0-4EF3-8264-4F08772B5760}" dt="2023-03-21T22:58:27.146" v="986" actId="1076"/>
          <ac:spMkLst>
            <pc:docMk/>
            <pc:sldMk cId="3187156049" sldId="281"/>
            <ac:spMk id="13" creationId="{54490E19-5FDF-8610-D214-65ABB5B29ACD}"/>
          </ac:spMkLst>
        </pc:spChg>
        <pc:picChg chg="del">
          <ac:chgData name="Chuck Kiefriter" userId="c57348f7-b440-4861-a58f-c89f414ea74a" providerId="ADAL" clId="{CEAAE73E-A3C0-4EF3-8264-4F08772B5760}" dt="2023-03-20T04:34:21.482" v="744" actId="478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EAAE73E-A3C0-4EF3-8264-4F08772B5760}" dt="2023-03-15T21:06:00.300" v="163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  <pc:spChg chg="mod">
          <ac:chgData name="Chuck Kiefriter" userId="c57348f7-b440-4861-a58f-c89f414ea74a" providerId="ADAL" clId="{CEAAE73E-A3C0-4EF3-8264-4F08772B5760}" dt="2023-03-21T23:02:03.008" v="988" actId="6549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33:34.475" v="658" actId="20577"/>
          <ac:spMkLst>
            <pc:docMk/>
            <pc:sldMk cId="1885158462" sldId="283"/>
            <ac:spMk id="6" creationId="{59E906CD-110B-9D01-732C-2F21759B0265}"/>
          </ac:spMkLst>
        </pc:spChg>
        <pc:spChg chg="del">
          <ac:chgData name="Chuck Kiefriter" userId="c57348f7-b440-4861-a58f-c89f414ea74a" providerId="ADAL" clId="{CEAAE73E-A3C0-4EF3-8264-4F08772B5760}" dt="2023-03-20T02:33:47.335" v="661" actId="478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EAAE73E-A3C0-4EF3-8264-4F08772B5760}" dt="2023-03-20T02:33:38.052" v="659" actId="478"/>
          <ac:picMkLst>
            <pc:docMk/>
            <pc:sldMk cId="1885158462" sldId="283"/>
            <ac:picMk id="4" creationId="{7C9F3104-C66F-0189-6D64-A0BDCF1B495F}"/>
          </ac:picMkLst>
        </pc:picChg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4" creationId="{0A9C3E86-2548-ECB5-8430-3E2B6C004107}"/>
          </ac:spMkLst>
        </pc:spChg>
        <pc:spChg chg="mod">
          <ac:chgData name="Chuck Kiefriter" userId="c57348f7-b440-4861-a58f-c89f414ea74a" providerId="ADAL" clId="{CEAAE73E-A3C0-4EF3-8264-4F08772B5760}" dt="2023-03-20T00:28:09.677" v="229" actId="20577"/>
          <ac:spMkLst>
            <pc:docMk/>
            <pc:sldMk cId="460794980" sldId="285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7" creationId="{6078F001-09B3-95A6-FBBF-049E24348AA3}"/>
          </ac:spMkLst>
        </pc:spChg>
        <pc:spChg chg="mod">
          <ac:chgData name="Chuck Kiefriter" userId="c57348f7-b440-4861-a58f-c89f414ea74a" providerId="ADAL" clId="{CEAAE73E-A3C0-4EF3-8264-4F08772B5760}" dt="2023-03-20T00:36:05.988" v="344" actId="207"/>
          <ac:spMkLst>
            <pc:docMk/>
            <pc:sldMk cId="460794980" sldId="285"/>
            <ac:spMk id="10" creationId="{EA3D5ED0-1762-C438-DD7C-B32C5582A339}"/>
          </ac:spMkLst>
        </pc:spChg>
        <pc:picChg chg="add mod">
          <ac:chgData name="Chuck Kiefriter" userId="c57348f7-b440-4861-a58f-c89f414ea74a" providerId="ADAL" clId="{CEAAE73E-A3C0-4EF3-8264-4F08772B5760}" dt="2023-03-20T00:39:44.108" v="365" actId="14100"/>
          <ac:picMkLst>
            <pc:docMk/>
            <pc:sldMk cId="460794980" sldId="285"/>
            <ac:picMk id="9" creationId="{951D6567-EE71-636D-5131-1733E9CA3EE1}"/>
          </ac:picMkLst>
        </pc:picChg>
        <pc:picChg chg="add mod">
          <ac:chgData name="Chuck Kiefriter" userId="c57348f7-b440-4861-a58f-c89f414ea74a" providerId="ADAL" clId="{CEAAE73E-A3C0-4EF3-8264-4F08772B5760}" dt="2023-03-20T00:39:41.309" v="364" actId="1076"/>
          <ac:picMkLst>
            <pc:docMk/>
            <pc:sldMk cId="460794980" sldId="285"/>
            <ac:picMk id="12" creationId="{75DBF1A8-6B47-A236-0E35-BCD7AC30E1AC}"/>
          </ac:picMkLst>
        </pc:picChg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  <pc:spChg chg="mod">
          <ac:chgData name="Chuck Kiefriter" userId="c57348f7-b440-4861-a58f-c89f414ea74a" providerId="ADAL" clId="{CEAAE73E-A3C0-4EF3-8264-4F08772B5760}" dt="2023-03-20T04:03:46.401" v="693" actId="1076"/>
          <ac:spMkLst>
            <pc:docMk/>
            <pc:sldMk cId="1155090792" sldId="286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  <pc:spChg chg="add mod">
          <ac:chgData name="Chuck Kiefriter" userId="c57348f7-b440-4861-a58f-c89f414ea74a" providerId="ADAL" clId="{CEAAE73E-A3C0-4EF3-8264-4F08772B5760}" dt="2023-03-20T04:06:13.253" v="729" actId="1076"/>
          <ac:spMkLst>
            <pc:docMk/>
            <pc:sldMk cId="424094208" sldId="287"/>
            <ac:spMk id="3" creationId="{FF9F9172-C924-1C79-FA1B-3659223D7D26}"/>
          </ac:spMkLst>
        </pc:spChg>
        <pc:spChg chg="mod">
          <ac:chgData name="Chuck Kiefriter" userId="c57348f7-b440-4861-a58f-c89f414ea74a" providerId="ADAL" clId="{CEAAE73E-A3C0-4EF3-8264-4F08772B5760}" dt="2023-03-20T04:04:56.478" v="721" actId="6549"/>
          <ac:spMkLst>
            <pc:docMk/>
            <pc:sldMk cId="424094208" sldId="287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03:56.659" v="717" actId="20577"/>
          <ac:spMkLst>
            <pc:docMk/>
            <pc:sldMk cId="424094208" sldId="287"/>
            <ac:spMk id="6" creationId="{59E906CD-110B-9D01-732C-2F21759B0265}"/>
          </ac:spMkLst>
        </pc:spChg>
      </pc:sldChg>
    </pc:docChg>
  </pc:docChgLst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  <pc:spChg chg="add del mod">
          <ac:chgData name="Chuck Kiefriter" userId="c57348f7-b440-4861-a58f-c89f414ea74a" providerId="ADAL" clId="{C2FDF4A5-FE03-4269-B12C-3FB90C87A25C}" dt="2023-03-13T02:47:56.038" v="191" actId="478"/>
          <ac:spMkLst>
            <pc:docMk/>
            <pc:sldMk cId="3995279466" sldId="256"/>
            <ac:spMk id="2" creationId="{2C4F45DE-E822-5A85-C085-D6793E7757C6}"/>
          </ac:spMkLst>
        </pc:spChg>
        <pc:spChg chg="add del mod">
          <ac:chgData name="Chuck Kiefriter" userId="c57348f7-b440-4861-a58f-c89f414ea74a" providerId="ADAL" clId="{C2FDF4A5-FE03-4269-B12C-3FB90C87A25C}" dt="2023-03-13T02:48:25.804" v="193" actId="478"/>
          <ac:spMkLst>
            <pc:docMk/>
            <pc:sldMk cId="3995279466" sldId="256"/>
            <ac:spMk id="4" creationId="{56AD9E25-842B-8146-0917-9F5EFE416A2E}"/>
          </ac:spMkLst>
        </pc:spChg>
        <pc:spChg chg="del">
          <ac:chgData name="Chuck Kiefriter" userId="c57348f7-b440-4861-a58f-c89f414ea74a" providerId="ADAL" clId="{C2FDF4A5-FE03-4269-B12C-3FB90C87A25C}" dt="2023-03-13T02:47:34.368" v="186" actId="478"/>
          <ac:spMkLst>
            <pc:docMk/>
            <pc:sldMk cId="3995279466" sldId="256"/>
            <ac:spMk id="5" creationId="{5F9FFA0F-ABF5-A659-70E6-D8C77574B512}"/>
          </ac:spMkLst>
        </pc:spChg>
        <pc:spChg chg="mod">
          <ac:chgData name="Chuck Kiefriter" userId="c57348f7-b440-4861-a58f-c89f414ea74a" providerId="ADAL" clId="{C2FDF4A5-FE03-4269-B12C-3FB90C87A25C}" dt="2023-03-13T13:55:13.470" v="1571" actId="1036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2FDF4A5-FE03-4269-B12C-3FB90C87A25C}" dt="2023-03-13T02:48:46.914" v="198" actId="478"/>
          <ac:spMkLst>
            <pc:docMk/>
            <pc:sldMk cId="3995279466" sldId="256"/>
            <ac:spMk id="7" creationId="{E4743137-C6B2-414D-BFAA-03342A75F078}"/>
          </ac:spMkLst>
        </pc:spChg>
        <pc:spChg chg="del">
          <ac:chgData name="Chuck Kiefriter" userId="c57348f7-b440-4861-a58f-c89f414ea74a" providerId="ADAL" clId="{C2FDF4A5-FE03-4269-B12C-3FB90C87A25C}" dt="2023-03-13T02:49:24.329" v="202" actId="478"/>
          <ac:spMkLst>
            <pc:docMk/>
            <pc:sldMk cId="3995279466" sldId="256"/>
            <ac:spMk id="9" creationId="{173C8FB3-3AEA-AC6B-0DDF-E23D4893528F}"/>
          </ac:spMkLst>
        </pc:spChg>
        <pc:spChg chg="add mod">
          <ac:chgData name="Chuck Kiefriter" userId="c57348f7-b440-4861-a58f-c89f414ea74a" providerId="ADAL" clId="{C2FDF4A5-FE03-4269-B12C-3FB90C87A25C}" dt="2023-03-13T13:55:28.054" v="1574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2FDF4A5-FE03-4269-B12C-3FB90C87A25C}" dt="2023-03-13T13:54:42.242" v="1560" actId="1076"/>
          <ac:spMkLst>
            <pc:docMk/>
            <pc:sldMk cId="3995279466" sldId="256"/>
            <ac:spMk id="12" creationId="{18FCF58A-E768-0BFC-8A0B-3881F7F528D8}"/>
          </ac:spMkLst>
        </pc:spChg>
        <pc:graphicFrameChg chg="add mod modGraphic">
          <ac:chgData name="Chuck Kiefriter" userId="c57348f7-b440-4861-a58f-c89f414ea74a" providerId="ADAL" clId="{C2FDF4A5-FE03-4269-B12C-3FB90C87A25C}" dt="2023-03-13T13:54:42.242" v="1560" actId="1076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2FDF4A5-FE03-4269-B12C-3FB90C87A25C}" dt="2023-03-13T02:43:52.914" v="16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2FDF4A5-FE03-4269-B12C-3FB90C87A25C}" dt="2023-03-13T02:59:36.661" v="331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2FDF4A5-FE03-4269-B12C-3FB90C87A25C}" dt="2023-03-13T02:59:45.139" v="348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  <pc:spChg chg="add del">
          <ac:chgData name="Chuck Kiefriter" userId="c57348f7-b440-4861-a58f-c89f414ea74a" providerId="ADAL" clId="{C2FDF4A5-FE03-4269-B12C-3FB90C87A25C}" dt="2023-03-13T03:02:45.417" v="401"/>
          <ac:spMkLst>
            <pc:docMk/>
            <pc:sldMk cId="3472760250" sldId="266"/>
            <ac:spMk id="2" creationId="{32E1CDDC-1253-20E1-5CBA-2D4F1A21493C}"/>
          </ac:spMkLst>
        </pc:spChg>
        <pc:spChg chg="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16:12.878" v="747" actId="20577"/>
          <ac:spMkLst>
            <pc:docMk/>
            <pc:sldMk cId="3472760250" sldId="266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7" creationId="{2F8EFB88-7117-DB08-F164-0D4DDE8F4760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8" creationId="{FA061E8C-5A3E-8D93-0FF8-7C9A1D14FB3F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9" creationId="{EA1B1EA7-B605-1137-AF6A-C16DE5D15BCD}"/>
          </ac:spMkLst>
        </pc:spChg>
        <pc:spChg chg="add mod">
          <ac:chgData name="Chuck Kiefriter" userId="c57348f7-b440-4861-a58f-c89f414ea74a" providerId="ADAL" clId="{C2FDF4A5-FE03-4269-B12C-3FB90C87A25C}" dt="2023-03-13T03:27:54.104" v="826" actId="1076"/>
          <ac:spMkLst>
            <pc:docMk/>
            <pc:sldMk cId="3472760250" sldId="266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7:59.526" v="828" actId="1076"/>
          <ac:picMkLst>
            <pc:docMk/>
            <pc:sldMk cId="3472760250" sldId="266"/>
            <ac:picMk id="12" creationId="{BC86969A-DE0A-FA6D-2E0B-7566AF411A68}"/>
          </ac:picMkLst>
        </pc:picChg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  <pc:spChg chg="mod">
          <ac:chgData name="Chuck Kiefriter" userId="c57348f7-b440-4861-a58f-c89f414ea74a" providerId="ADAL" clId="{C2FDF4A5-FE03-4269-B12C-3FB90C87A25C}" dt="2023-03-13T03:26:18.486" v="821" actId="14100"/>
          <ac:spMkLst>
            <pc:docMk/>
            <pc:sldMk cId="4170465764" sldId="274"/>
            <ac:spMk id="3" creationId="{23DFC7E9-54DD-38D7-0B9B-D34948D68CF9}"/>
          </ac:spMkLst>
        </pc:spChg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  <pc:spChg chg="mod">
          <ac:chgData name="Chuck Kiefriter" userId="c57348f7-b440-4861-a58f-c89f414ea74a" providerId="ADAL" clId="{C2FDF4A5-FE03-4269-B12C-3FB90C87A25C}" dt="2023-03-13T03:40:46.542" v="1011" actId="2057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0:30.367" v="856" actId="20577"/>
          <ac:spMkLst>
            <pc:docMk/>
            <pc:sldMk cId="1513494963" sldId="275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41:12.959" v="1017" actId="1076"/>
          <ac:picMkLst>
            <pc:docMk/>
            <pc:sldMk cId="1513494963" sldId="275"/>
            <ac:picMk id="3" creationId="{0E14C303-4A08-9E3D-827C-D6CF995E9C7A}"/>
          </ac:picMkLst>
        </pc:picChg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5:08.174" v="814" actId="14100"/>
          <ac:spMkLst>
            <pc:docMk/>
            <pc:sldMk cId="976671966" sldId="278"/>
            <ac:spMk id="4" creationId="{C0B26727-0F97-5A73-B4ED-6BE65E07E5DB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22:25.945" v="798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7" creationId="{2F8EFB88-7117-DB08-F164-0D4DDE8F4760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8" creationId="{FA061E8C-5A3E-8D93-0FF8-7C9A1D14FB3F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9" creationId="{EA1B1EA7-B605-1137-AF6A-C16DE5D15BCD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5:09.804" v="815" actId="1076"/>
          <ac:picMkLst>
            <pc:docMk/>
            <pc:sldMk cId="976671966" sldId="278"/>
            <ac:picMk id="12" creationId="{EDDB08A4-A3C1-182F-A00B-0BE97F3C502C}"/>
          </ac:picMkLst>
        </pc:picChg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  <pc:spChg chg="mod">
          <ac:chgData name="Chuck Kiefriter" userId="c57348f7-b440-4861-a58f-c89f414ea74a" providerId="ADAL" clId="{C2FDF4A5-FE03-4269-B12C-3FB90C87A25C}" dt="2023-03-13T03:33:44.106" v="937" actId="20577"/>
          <ac:spMkLst>
            <pc:docMk/>
            <pc:sldMk cId="3402929522" sldId="279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3:27.221" v="921" actId="20577"/>
          <ac:spMkLst>
            <pc:docMk/>
            <pc:sldMk cId="3402929522" sldId="279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32:59.392" v="892" actId="1076"/>
          <ac:picMkLst>
            <pc:docMk/>
            <pc:sldMk cId="3402929522" sldId="279"/>
            <ac:picMk id="3" creationId="{AD0FD225-5D5A-02AF-7A9C-13410C644753}"/>
          </ac:picMkLst>
        </pc:picChg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2FDF4A5-FE03-4269-B12C-3FB90C87A25C}" dt="2023-03-13T03:34:49.341" v="952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  <pc:spChg chg="mod">
          <ac:chgData name="Chuck Kiefriter" userId="c57348f7-b440-4861-a58f-c89f414ea74a" providerId="ADAL" clId="{C2FDF4A5-FE03-4269-B12C-3FB90C87A25C}" dt="2023-03-13T04:01:29.730" v="1300" actId="20577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00:07.740" v="1271" actId="20577"/>
          <ac:spMkLst>
            <pc:docMk/>
            <pc:sldMk cId="3187156049" sldId="281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55:24.774" v="1128" actId="1076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2FDF4A5-FE03-4269-B12C-3FB90C87A25C}" dt="2023-03-13T03:41:55.418" v="1028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  <pc:spChg chg="mod">
          <ac:chgData name="Chuck Kiefriter" userId="c57348f7-b440-4861-a58f-c89f414ea74a" providerId="ADAL" clId="{C2FDF4A5-FE03-4269-B12C-3FB90C87A25C}" dt="2023-03-13T03:51:42.665" v="1120" actId="207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42:03.806" v="1039" actId="20577"/>
          <ac:spMkLst>
            <pc:docMk/>
            <pc:sldMk cId="1885158462" sldId="283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50:24.029" v="1119" actId="20577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2FDF4A5-FE03-4269-B12C-3FB90C87A25C}" dt="2023-03-13T03:41:58.623" v="1029" actId="478"/>
          <ac:picMkLst>
            <pc:docMk/>
            <pc:sldMk cId="1885158462" sldId="283"/>
            <ac:picMk id="3" creationId="{83E4109A-5F0E-62C4-2DDC-A1744C5BE6B5}"/>
          </ac:picMkLst>
        </pc:picChg>
        <pc:picChg chg="add mod">
          <ac:chgData name="Chuck Kiefriter" userId="c57348f7-b440-4861-a58f-c89f414ea74a" providerId="ADAL" clId="{C2FDF4A5-FE03-4269-B12C-3FB90C87A25C}" dt="2023-03-13T03:48:48.279" v="1104" actId="14100"/>
          <ac:picMkLst>
            <pc:docMk/>
            <pc:sldMk cId="1885158462" sldId="283"/>
            <ac:picMk id="4" creationId="{7C9F3104-C66F-0189-6D64-A0BDCF1B495F}"/>
          </ac:picMkLst>
        </pc:picChg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  <pc:spChg chg="mod">
          <ac:chgData name="Chuck Kiefriter" userId="c57348f7-b440-4861-a58f-c89f414ea74a" providerId="ADAL" clId="{C2FDF4A5-FE03-4269-B12C-3FB90C87A25C}" dt="2023-03-13T04:04:30.257" v="1330" actId="6549"/>
          <ac:spMkLst>
            <pc:docMk/>
            <pc:sldMk cId="356231122" sldId="284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16:49.454" v="1346" actId="20577"/>
          <ac:spMkLst>
            <pc:docMk/>
            <pc:sldMk cId="356231122" sldId="284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5:14:28.383" v="1543" actId="20577"/>
          <ac:spMkLst>
            <pc:docMk/>
            <pc:sldMk cId="356231122" sldId="284"/>
            <ac:spMk id="7" creationId="{0D7B1AC9-AF0D-D1E4-1224-879BDBE1A34A}"/>
          </ac:spMkLst>
        </pc:spChg>
        <pc:spChg chg="del">
          <ac:chgData name="Chuck Kiefriter" userId="c57348f7-b440-4861-a58f-c89f414ea74a" providerId="ADAL" clId="{C2FDF4A5-FE03-4269-B12C-3FB90C87A25C}" dt="2023-03-13T04:17:19.331" v="1350" actId="478"/>
          <ac:spMkLst>
            <pc:docMk/>
            <pc:sldMk cId="356231122" sldId="284"/>
            <ac:spMk id="8" creationId="{ECD506A8-B7B8-3E79-FA2D-BD62C204B827}"/>
          </ac:spMkLst>
        </pc:spChg>
        <pc:spChg chg="add mod">
          <ac:chgData name="Chuck Kiefriter" userId="c57348f7-b440-4861-a58f-c89f414ea74a" providerId="ADAL" clId="{C2FDF4A5-FE03-4269-B12C-3FB90C87A25C}" dt="2023-03-13T05:14:58.184" v="1547" actId="1076"/>
          <ac:spMkLst>
            <pc:docMk/>
            <pc:sldMk cId="356231122" sldId="284"/>
            <ac:spMk id="10" creationId="{C8C4555B-8EFA-1C02-2221-72E41215E9AF}"/>
          </ac:spMkLst>
        </pc:spChg>
        <pc:picChg chg="add mod">
          <ac:chgData name="Chuck Kiefriter" userId="c57348f7-b440-4861-a58f-c89f414ea74a" providerId="ADAL" clId="{C2FDF4A5-FE03-4269-B12C-3FB90C87A25C}" dt="2023-03-13T04:16:58.511" v="1349" actId="1076"/>
          <ac:picMkLst>
            <pc:docMk/>
            <pc:sldMk cId="356231122" sldId="284"/>
            <ac:picMk id="3" creationId="{49B9E586-0F7D-D4D2-6C77-8141EF05DCB2}"/>
          </ac:picMkLst>
        </pc:picChg>
        <pc:picChg chg="del">
          <ac:chgData name="Chuck Kiefriter" userId="c57348f7-b440-4861-a58f-c89f414ea74a" providerId="ADAL" clId="{C2FDF4A5-FE03-4269-B12C-3FB90C87A25C}" dt="2023-03-13T04:04:21.795" v="1328" actId="478"/>
          <ac:picMkLst>
            <pc:docMk/>
            <pc:sldMk cId="356231122" sldId="284"/>
            <ac:picMk id="4" creationId="{7C9F3104-C66F-0189-6D64-A0BDCF1B495F}"/>
          </ac:picMkLst>
        </pc:picChg>
      </pc:sldChg>
    </pc:docChg>
  </pc:docChgLst>
  <pc:docChgLst>
    <pc:chgData name="Chuck Kiefriter" userId="c57348f7-b440-4861-a58f-c89f414ea74a" providerId="ADAL" clId="{CF84103F-70B6-4350-9F54-3D403F3ADED5}"/>
    <pc:docChg chg="undo custSel addSld delSld modSld sldOrd">
      <pc:chgData name="Chuck Kiefriter" userId="c57348f7-b440-4861-a58f-c89f414ea74a" providerId="ADAL" clId="{CF84103F-70B6-4350-9F54-3D403F3ADED5}" dt="2023-03-29T00:40:29.287" v="501" actId="207"/>
      <pc:docMkLst>
        <pc:docMk/>
      </pc:docMkLst>
      <pc:sldChg chg="addSp delSp modSp mod">
        <pc:chgData name="Chuck Kiefriter" userId="c57348f7-b440-4861-a58f-c89f414ea74a" providerId="ADAL" clId="{CF84103F-70B6-4350-9F54-3D403F3ADED5}" dt="2023-03-28T22:40:54.585" v="448" actId="1076"/>
        <pc:sldMkLst>
          <pc:docMk/>
          <pc:sldMk cId="3995279466" sldId="256"/>
        </pc:sldMkLst>
        <pc:spChg chg="del">
          <ac:chgData name="Chuck Kiefriter" userId="c57348f7-b440-4861-a58f-c89f414ea74a" providerId="ADAL" clId="{CF84103F-70B6-4350-9F54-3D403F3ADED5}" dt="2023-03-27T13:16:23.084" v="151" actId="478"/>
          <ac:spMkLst>
            <pc:docMk/>
            <pc:sldMk cId="3995279466" sldId="256"/>
            <ac:spMk id="3" creationId="{A6B2E4B2-9556-220D-A265-44C9FD951EE6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F84103F-70B6-4350-9F54-3D403F3ADED5}" dt="2023-03-27T13:08:26.599" v="123" actId="6549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7" creationId="{4F528AA2-6361-22B4-C232-EF99675F9D72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F84103F-70B6-4350-9F54-3D403F3ADED5}" dt="2023-03-28T22:40:46.669" v="447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F84103F-70B6-4350-9F54-3D403F3ADED5}" dt="2023-03-27T13:24:04.739" v="156" actId="1076"/>
          <ac:spMkLst>
            <pc:docMk/>
            <pc:sldMk cId="3995279466" sldId="256"/>
            <ac:spMk id="11" creationId="{8C44B216-C75C-0589-1A08-E1736DCD43C5}"/>
          </ac:spMkLst>
        </pc:spChg>
        <pc:picChg chg="add mod">
          <ac:chgData name="Chuck Kiefriter" userId="c57348f7-b440-4861-a58f-c89f414ea74a" providerId="ADAL" clId="{CF84103F-70B6-4350-9F54-3D403F3ADED5}" dt="2023-03-28T22:40:54.585" v="448" actId="1076"/>
          <ac:picMkLst>
            <pc:docMk/>
            <pc:sldMk cId="3995279466" sldId="256"/>
            <ac:picMk id="5" creationId="{C730C03D-0D57-7578-992D-93F2E9FFBCB8}"/>
          </ac:picMkLst>
        </pc:picChg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F84103F-70B6-4350-9F54-3D403F3ADED5}" dt="2023-03-27T13:03:24.138" v="67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F84103F-70B6-4350-9F54-3D403F3ADED5}" dt="2023-03-27T13:05:54.496" v="94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F84103F-70B6-4350-9F54-3D403F3ADED5}" dt="2023-03-27T13:41:57.924" v="224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  <pc:spChg chg="del">
          <ac:chgData name="Chuck Kiefriter" userId="c57348f7-b440-4861-a58f-c89f414ea74a" providerId="ADAL" clId="{CF84103F-70B6-4350-9F54-3D403F3ADED5}" dt="2023-03-27T13:59:14.581" v="272" actId="478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08:13.455" v="409" actId="20577"/>
          <ac:spMkLst>
            <pc:docMk/>
            <pc:sldMk cId="976671966" sldId="278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3:59:25.995" v="277" actId="1076"/>
          <ac:spMkLst>
            <pc:docMk/>
            <pc:sldMk cId="976671966" sldId="278"/>
            <ac:spMk id="5" creationId="{983625D7-1156-1D51-0A49-6B0357B75EF4}"/>
          </ac:spMkLst>
        </pc:spChg>
        <pc:spChg chg="mod">
          <ac:chgData name="Chuck Kiefriter" userId="c57348f7-b440-4861-a58f-c89f414ea74a" providerId="ADAL" clId="{CF84103F-70B6-4350-9F54-3D403F3ADED5}" dt="2023-03-27T13:57:50.732" v="271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3:59:17.799" v="273" actId="478"/>
          <ac:spMkLst>
            <pc:docMk/>
            <pc:sldMk cId="976671966" sldId="278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4:11:22.218" v="303" actId="1076"/>
          <ac:spMkLst>
            <pc:docMk/>
            <pc:sldMk cId="976671966" sldId="278"/>
            <ac:spMk id="9" creationId="{E3EBAC68-1411-42B9-71E1-6CD3E49066B5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  <pc:spChg chg="del">
          <ac:chgData name="Chuck Kiefriter" userId="c57348f7-b440-4861-a58f-c89f414ea74a" providerId="ADAL" clId="{CF84103F-70B6-4350-9F54-3D403F3ADED5}" dt="2023-03-27T16:42:44.630" v="445" actId="478"/>
          <ac:spMkLst>
            <pc:docMk/>
            <pc:sldMk cId="424094208" sldId="287"/>
            <ac:spMk id="3" creationId="{FF9F9172-C924-1C79-FA1B-3659223D7D26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3" creationId="{8D157F1D-E680-A6D6-BB28-7A7946F883FB}"/>
          </ac:spMkLst>
        </pc:spChg>
        <pc:spChg chg="mod">
          <ac:chgData name="Chuck Kiefriter" userId="c57348f7-b440-4861-a58f-c89f414ea74a" providerId="ADAL" clId="{CF84103F-70B6-4350-9F54-3D403F3ADED5}" dt="2023-03-27T13:25:39.267" v="169" actId="20577"/>
          <ac:spMkLst>
            <pc:docMk/>
            <pc:sldMk cId="834285187" sldId="288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7" creationId="{B27C446A-3693-8342-118A-4E40973305E5}"/>
          </ac:spMkLst>
        </pc:spChg>
        <pc:spChg chg="mod">
          <ac:chgData name="Chuck Kiefriter" userId="c57348f7-b440-4861-a58f-c89f414ea74a" providerId="ADAL" clId="{CF84103F-70B6-4350-9F54-3D403F3ADED5}" dt="2023-03-27T13:43:45.773" v="234" actId="207"/>
          <ac:spMkLst>
            <pc:docMk/>
            <pc:sldMk cId="834285187" sldId="288"/>
            <ac:spMk id="10" creationId="{EA3D5ED0-1762-C438-DD7C-B32C5582A339}"/>
          </ac:spMkLst>
        </pc:spChg>
        <pc:spChg chg="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11" creationId="{8C44B216-C75C-0589-1A08-E1736DCD43C5}"/>
          </ac:spMkLst>
        </pc:spChg>
        <pc:picChg chg="del">
          <ac:chgData name="Chuck Kiefriter" userId="c57348f7-b440-4861-a58f-c89f414ea74a" providerId="ADAL" clId="{CF84103F-70B6-4350-9F54-3D403F3ADED5}" dt="2023-03-27T13:28:16.425" v="175" actId="478"/>
          <ac:picMkLst>
            <pc:docMk/>
            <pc:sldMk cId="834285187" sldId="288"/>
            <ac:picMk id="5" creationId="{C730C03D-0D57-7578-992D-93F2E9FFBCB8}"/>
          </ac:picMkLst>
        </pc:picChg>
        <pc:picChg chg="add mod">
          <ac:chgData name="Chuck Kiefriter" userId="c57348f7-b440-4861-a58f-c89f414ea74a" providerId="ADAL" clId="{CF84103F-70B6-4350-9F54-3D403F3ADED5}" dt="2023-03-27T13:43:21.449" v="232" actId="1076"/>
          <ac:picMkLst>
            <pc:docMk/>
            <pc:sldMk cId="834285187" sldId="288"/>
            <ac:picMk id="9" creationId="{1181B07C-8BAD-D8FC-AA78-3986B3C73DD9}"/>
          </ac:picMkLst>
        </pc:picChg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45.301" v="397" actId="21"/>
          <ac:spMkLst>
            <pc:docMk/>
            <pc:sldMk cId="3007476099" sldId="289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1:48.434" v="427" actId="1076"/>
          <ac:spMkLst>
            <pc:docMk/>
            <pc:sldMk cId="3007476099" sldId="289"/>
            <ac:spMk id="5" creationId="{B437B980-7F96-675E-3EC5-34BF0DF65123}"/>
          </ac:spMkLst>
        </pc:spChg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  <pc:spChg chg="add del">
          <ac:chgData name="Chuck Kiefriter" userId="c57348f7-b440-4861-a58f-c89f414ea74a" providerId="ADAL" clId="{CF84103F-70B6-4350-9F54-3D403F3ADED5}" dt="2023-03-27T14:37:24.008" v="384"/>
          <ac:spMkLst>
            <pc:docMk/>
            <pc:sldMk cId="2491041013" sldId="290"/>
            <ac:spMk id="2" creationId="{89DCA837-07AF-67B2-CEEA-D36A59744D44}"/>
          </ac:spMkLst>
        </pc:spChg>
        <pc:spChg chg="del mod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58.389" v="401"/>
          <ac:spMkLst>
            <pc:docMk/>
            <pc:sldMk cId="2491041013" sldId="290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2:04.772" v="428"/>
          <ac:spMkLst>
            <pc:docMk/>
            <pc:sldMk cId="2491041013" sldId="290"/>
            <ac:spMk id="5" creationId="{468397A7-672B-24AB-3F61-0F9A073389EE}"/>
          </ac:spMkLst>
        </pc:spChg>
        <pc:spChg chg="del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  <pc:spChg chg="add del">
          <ac:chgData name="Chuck Kiefriter" userId="c57348f7-b440-4861-a58f-c89f414ea74a" providerId="ADAL" clId="{CF84103F-70B6-4350-9F54-3D403F3ADED5}" dt="2023-03-27T16:15:10.351" v="434"/>
          <ac:spMkLst>
            <pc:docMk/>
            <pc:sldMk cId="491903796" sldId="291"/>
            <ac:spMk id="2" creationId="{AA994569-A65E-161B-E6B1-415375FF06B6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15:39.587" v="439" actId="207"/>
          <ac:spMkLst>
            <pc:docMk/>
            <pc:sldMk cId="491903796" sldId="291"/>
            <ac:spMk id="4" creationId="{C0B26727-0F97-5A73-B4ED-6BE65E07E5DB}"/>
          </ac:spMkLst>
        </pc:spChg>
        <pc:spChg chg="mod">
          <ac:chgData name="Chuck Kiefriter" userId="c57348f7-b440-4861-a58f-c89f414ea74a" providerId="ADAL" clId="{CF84103F-70B6-4350-9F54-3D403F3ADED5}" dt="2023-03-27T16:09:40.239" v="414" actId="20577"/>
          <ac:spMkLst>
            <pc:docMk/>
            <pc:sldMk cId="491903796" sldId="291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6:28:36.066" v="443" actId="1076"/>
          <ac:spMkLst>
            <pc:docMk/>
            <pc:sldMk cId="491903796" sldId="291"/>
            <ac:spMk id="8" creationId="{7C40366F-ED76-9B97-8CF7-3BAFEF94FE77}"/>
          </ac:spMkLst>
        </pc:spChg>
      </pc:sldChg>
      <pc:sldChg chg="delSp modSp add mod ord">
        <pc:chgData name="Chuck Kiefriter" userId="c57348f7-b440-4861-a58f-c89f414ea74a" providerId="ADAL" clId="{CF84103F-70B6-4350-9F54-3D403F3ADED5}" dt="2023-03-29T00:40:29.287" v="501" actId="207"/>
        <pc:sldMkLst>
          <pc:docMk/>
          <pc:sldMk cId="1538833485" sldId="292"/>
        </pc:sldMkLst>
        <pc:spChg chg="mod">
          <ac:chgData name="Chuck Kiefriter" userId="c57348f7-b440-4861-a58f-c89f414ea74a" providerId="ADAL" clId="{CF84103F-70B6-4350-9F54-3D403F3ADED5}" dt="2023-03-29T00:40:29.287" v="501" actId="207"/>
          <ac:spMkLst>
            <pc:docMk/>
            <pc:sldMk cId="1538833485" sldId="292"/>
            <ac:spMk id="4" creationId="{C0B26727-0F97-5A73-B4ED-6BE65E07E5DB}"/>
          </ac:spMkLst>
        </pc:spChg>
        <pc:spChg chg="del">
          <ac:chgData name="Chuck Kiefriter" userId="c57348f7-b440-4861-a58f-c89f414ea74a" providerId="ADAL" clId="{CF84103F-70B6-4350-9F54-3D403F3ADED5}" dt="2023-03-29T00:40:19.373" v="500" actId="478"/>
          <ac:spMkLst>
            <pc:docMk/>
            <pc:sldMk cId="1538833485" sldId="292"/>
            <ac:spMk id="5" creationId="{468397A7-672B-24AB-3F61-0F9A073389EE}"/>
          </ac:spMkLst>
        </pc:spChg>
        <pc:spChg chg="mod">
          <ac:chgData name="Chuck Kiefriter" userId="c57348f7-b440-4861-a58f-c89f414ea74a" providerId="ADAL" clId="{CF84103F-70B6-4350-9F54-3D403F3ADED5}" dt="2023-03-29T00:39:14.001" v="476" actId="20577"/>
          <ac:spMkLst>
            <pc:docMk/>
            <pc:sldMk cId="1538833485" sldId="292"/>
            <ac:spMk id="6" creationId="{59E906CD-110B-9D01-732C-2F21759B0265}"/>
          </ac:spMkLst>
        </pc:spChg>
      </pc:sldChg>
    </pc:docChg>
  </pc:docChgLst>
  <pc:docChgLst>
    <pc:chgData name="Chuck Kiefriter" userId="a996b49251c4dfd2" providerId="LiveId" clId="{2697E729-9D9A-438C-B341-43C1F5F37DD7}"/>
    <pc:docChg chg="custSel addSld modSld">
      <pc:chgData name="Chuck Kiefriter" userId="a996b49251c4dfd2" providerId="LiveId" clId="{2697E729-9D9A-438C-B341-43C1F5F37DD7}" dt="2024-02-28T22:42:27.548" v="156" actId="20577"/>
      <pc:docMkLst>
        <pc:docMk/>
      </pc:docMkLst>
      <pc:sldChg chg="modSp mod">
        <pc:chgData name="Chuck Kiefriter" userId="a996b49251c4dfd2" providerId="LiveId" clId="{2697E729-9D9A-438C-B341-43C1F5F37DD7}" dt="2024-02-28T21:57:15.131" v="28" actId="20577"/>
        <pc:sldMkLst>
          <pc:docMk/>
          <pc:sldMk cId="3194223319" sldId="263"/>
        </pc:sldMkLst>
        <pc:spChg chg="mod">
          <ac:chgData name="Chuck Kiefriter" userId="a996b49251c4dfd2" providerId="LiveId" clId="{2697E729-9D9A-438C-B341-43C1F5F37DD7}" dt="2024-02-28T21:57:15.131" v="2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a996b49251c4dfd2" providerId="LiveId" clId="{2697E729-9D9A-438C-B341-43C1F5F37DD7}" dt="2024-02-28T22:42:27.548" v="156" actId="20577"/>
        <pc:sldMkLst>
          <pc:docMk/>
          <pc:sldMk cId="367428708" sldId="265"/>
        </pc:sldMkLst>
        <pc:spChg chg="mod">
          <ac:chgData name="Chuck Kiefriter" userId="a996b49251c4dfd2" providerId="LiveId" clId="{2697E729-9D9A-438C-B341-43C1F5F37DD7}" dt="2024-02-28T22:42:27.548" v="156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">
        <pc:chgData name="Chuck Kiefriter" userId="a996b49251c4dfd2" providerId="LiveId" clId="{2697E729-9D9A-438C-B341-43C1F5F37DD7}" dt="2024-02-28T22:39:12.377" v="29"/>
        <pc:sldMkLst>
          <pc:docMk/>
          <pc:sldMk cId="250210305" sldId="294"/>
        </pc:sldMkLst>
      </pc:sldChg>
      <pc:sldChg chg="add">
        <pc:chgData name="Chuck Kiefriter" userId="a996b49251c4dfd2" providerId="LiveId" clId="{2697E729-9D9A-438C-B341-43C1F5F37DD7}" dt="2024-02-28T22:39:36.450" v="30"/>
        <pc:sldMkLst>
          <pc:docMk/>
          <pc:sldMk cId="3827704663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MapExample.java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tree/main/src/interface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Classes, Objects, Interfaces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Lists, Sets, &amp; Maps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Java Wrapper Classes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Menu App Example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an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object that maps keys to values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A map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cannot contain duplicate keys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 Each key can map to at most one value. It models the mathematical function abstraction. The Map interface includes methods for basic operations (such as put, get, remove,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containsKey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containsValue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size, and empty), bulk operations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putAll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clear), and collection views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keySet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entrySet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values).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contains three general-purpose Map implementations: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HashMap,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TreeMap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, and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LinkedHashMap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Their behavior and performance are precisely analogous to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as described in The Set Interface section.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5F382-564E-CC53-4829-1E1BD61A1C6D}"/>
              </a:ext>
            </a:extLst>
          </p:cNvPr>
          <p:cNvSpPr txBox="1"/>
          <p:nvPr/>
        </p:nvSpPr>
        <p:spPr>
          <a:xfrm>
            <a:off x="2883379" y="6332115"/>
            <a:ext cx="940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https://github.com/ckiefriter1/Java-Code-Examples/blob/main/src/collections/MapExample.java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Java Wrapper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Wrapper classes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provide a way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use primitive data types (int,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etc..) as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table below shows the primitive type and the equivalent wrapper class: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Primitive Data Type	Wrapper Class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byte			Byte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short			Short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			Integer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long			Long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			Float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double			Double</a:t>
            </a:r>
          </a:p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			Boolean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char			Character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Sometimes you must use wrapper classes, for example when working with Collection objects, 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where primitive types cannot be used (the list can only store objects):</a:t>
            </a:r>
          </a:p>
        </p:txBody>
      </p:sp>
    </p:spTree>
    <p:extLst>
      <p:ext uri="{BB962C8B-B14F-4D97-AF65-F5344CB8AC3E}">
        <p14:creationId xmlns:p14="http://schemas.microsoft.com/office/powerpoint/2010/main" val="153883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065401" y="2618895"/>
            <a:ext cx="9538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Menu-Driven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5509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341603" y="50541"/>
            <a:ext cx="1144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Menu-Driven Applications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3145-E59C-9501-8AA5-4E6AC5C0D40F}"/>
              </a:ext>
            </a:extLst>
          </p:cNvPr>
          <p:cNvSpPr txBox="1"/>
          <p:nvPr/>
        </p:nvSpPr>
        <p:spPr>
          <a:xfrm>
            <a:off x="240935" y="539403"/>
            <a:ext cx="116127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very useful in the coding world.  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They allow a program to receive data directly from a user.  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user is provided a menu, and then is instructed to select an option from that menu.  The chosen option will be used by the program to execute a code path (or branch) specific to that option.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 the Back End, the menus we create are text based.  Adding a Client, or Front End program, which reads in user data, and then communicates to a Back End Server could provide a graphical user interface for the Menu.</a:t>
            </a:r>
          </a:p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used in a variety of industries, including but not limited to computing, application development, banking (ATMs), websites, tablets, self-guided machines, word-processors, gaming, and more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b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User-friendly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Provide guidance to the user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No need for a user to remember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Allow a user to control how and in what order a program executes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Difficulty finding content, especially with nested sub-menus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4125410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8739" y="2478280"/>
            <a:ext cx="112207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Collections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 List, Set,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…but first, a little about Classes, Objects, &amp; Interfaces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5" y="148241"/>
            <a:ext cx="7765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Classes vs Objects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5" y="567237"/>
            <a:ext cx="1167151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are the mechanism by which we structure our code in OOP.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blueprint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which you create your properties and functionality.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actual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developed from the blueprint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Class!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template for objects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Object:  dog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dog will be instantiated as an instance of the class, Animal.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BDF7BB-E95F-A1D6-91B0-C82B570617A0}"/>
              </a:ext>
            </a:extLst>
          </p:cNvPr>
          <p:cNvGraphicFramePr>
            <a:graphicFrameLocks noGrp="1"/>
          </p:cNvGraphicFramePr>
          <p:nvPr/>
        </p:nvGraphicFramePr>
        <p:xfrm>
          <a:off x="567584" y="3427281"/>
          <a:ext cx="456588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12">
                  <a:extLst>
                    <a:ext uri="{9D8B030D-6E8A-4147-A177-3AD203B41FA5}">
                      <a16:colId xmlns:a16="http://schemas.microsoft.com/office/drawing/2014/main" val="1814620182"/>
                    </a:ext>
                  </a:extLst>
                </a:gridCol>
                <a:gridCol w="2555277">
                  <a:extLst>
                    <a:ext uri="{9D8B030D-6E8A-4147-A177-3AD203B41FA5}">
                      <a16:colId xmlns:a16="http://schemas.microsoft.com/office/drawing/2014/main" val="10479505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Class:  Animal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98323"/>
                  </a:ext>
                </a:extLst>
              </a:tr>
              <a:tr h="38122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Properties: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Functionality: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describe()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6232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B28188-CD37-F6A4-6D3C-70765550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5" y="6156731"/>
            <a:ext cx="3124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F2F7F-7B17-ADB3-6B4E-639563D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38" y="2822369"/>
            <a:ext cx="3475754" cy="30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0" y="91915"/>
            <a:ext cx="8256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Interfaces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729420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Interface?</a:t>
            </a:r>
          </a:p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contract between a class and the outside world.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class implements an interface, it promises to provide the behavior published by that interface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completely "abstract class" that is used to group related methods with empty bodies: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the interface methods, the interface must be "implemented" (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kinda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inherited) by another class with the implements keyword (instead of extends). The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 of the interface method is provided by the "implemented" class</a:t>
            </a:r>
          </a:p>
          <a:p>
            <a:endParaRPr lang="en-US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can implement </a:t>
            </a:r>
            <a:r>
              <a:rPr lang="en-US" b="0" i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interfaces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6CBEF-9110-814A-F1E8-8EDD591B1904}"/>
              </a:ext>
            </a:extLst>
          </p:cNvPr>
          <p:cNvSpPr txBox="1"/>
          <p:nvPr/>
        </p:nvSpPr>
        <p:spPr>
          <a:xfrm>
            <a:off x="4698072" y="6345767"/>
            <a:ext cx="733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https://github.com/ckiefriter1/Java-Code-Examples/tree/main/src/interfaces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1773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Chuck Kiefriter</cp:lastModifiedBy>
  <cp:revision>2</cp:revision>
  <dcterms:created xsi:type="dcterms:W3CDTF">2023-03-04T21:09:07Z</dcterms:created>
  <dcterms:modified xsi:type="dcterms:W3CDTF">2024-02-28T22:42:35Z</dcterms:modified>
</cp:coreProperties>
</file>