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3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3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to a database using Java Database Connectivity (JDBC)</a:t>
            </a:r>
          </a:p>
          <a:p>
            <a:r>
              <a:rPr lang="en-US" dirty="0"/>
              <a:t>Learned about MySQL data types</a:t>
            </a:r>
          </a:p>
          <a:p>
            <a:r>
              <a:rPr lang="en-US" dirty="0"/>
              <a:t>Looked at Relational Database Management System (RDBMS) relationships</a:t>
            </a:r>
          </a:p>
          <a:p>
            <a:r>
              <a:rPr lang="en-US" dirty="0"/>
              <a:t>Diagrammed our schema</a:t>
            </a:r>
          </a:p>
          <a:p>
            <a:r>
              <a:rPr lang="en-US" dirty="0"/>
              <a:t>Discovered indexes</a:t>
            </a:r>
          </a:p>
          <a:p>
            <a:r>
              <a:rPr lang="en-US" dirty="0"/>
              <a:t>Created tables with all indexes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3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7C9D-7700-49BC-AD7E-FC0328B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A23E-457D-4825-9727-F1F6C730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group SQL statements into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groups:</a:t>
            </a:r>
          </a:p>
          <a:p>
            <a:pPr lvl="1"/>
            <a:r>
              <a:rPr lang="en-US" dirty="0"/>
              <a:t>Either the whole group succeeds</a:t>
            </a:r>
          </a:p>
          <a:p>
            <a:pPr lvl="1"/>
            <a:r>
              <a:rPr lang="en-US" dirty="0"/>
              <a:t>Or the whole group fails</a:t>
            </a:r>
          </a:p>
          <a:p>
            <a:r>
              <a:rPr lang="en-US" dirty="0"/>
              <a:t>Transactions are ACID: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tomicity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solation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urability</a:t>
            </a:r>
          </a:p>
        </p:txBody>
      </p:sp>
    </p:spTree>
    <p:extLst>
      <p:ext uri="{BB962C8B-B14F-4D97-AF65-F5344CB8AC3E}">
        <p14:creationId xmlns:p14="http://schemas.microsoft.com/office/powerpoint/2010/main" val="384605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7F1C-77FF-4384-96B8-C54D5597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 (JDBC)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5C6-12EB-4E5D-B3E9-248A4282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dirty="0"/>
              <a:t>How to properly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 with JDBC</a:t>
            </a:r>
          </a:p>
          <a:p>
            <a:r>
              <a:rPr lang="en-US" dirty="0"/>
              <a:t>The elements of JDBC: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How to </a:t>
            </a:r>
            <a:r>
              <a:rPr lang="en-US" dirty="0">
                <a:solidFill>
                  <a:srgbClr val="00B0F0"/>
                </a:solidFill>
              </a:rPr>
              <a:t>structure</a:t>
            </a:r>
            <a:r>
              <a:rPr lang="en-US" dirty="0"/>
              <a:t> a JDBC method: try-with-resource</a:t>
            </a:r>
          </a:p>
        </p:txBody>
      </p:sp>
    </p:spTree>
    <p:extLst>
      <p:ext uri="{BB962C8B-B14F-4D97-AF65-F5344CB8AC3E}">
        <p14:creationId xmlns:p14="http://schemas.microsoft.com/office/powerpoint/2010/main" val="116653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0B1-DA98-44A3-A1EA-CC139056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Bulletproof menu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5ACD-94BD-4784-A47E-722E9DE4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We will write a bulletproof menu application with proper </a:t>
            </a:r>
            <a:r>
              <a:rPr lang="en-US" dirty="0">
                <a:solidFill>
                  <a:srgbClr val="00B0F0"/>
                </a:solidFill>
              </a:rPr>
              <a:t>error</a:t>
            </a:r>
            <a:r>
              <a:rPr lang="en-US" dirty="0"/>
              <a:t> handling</a:t>
            </a:r>
          </a:p>
          <a:p>
            <a:r>
              <a:rPr lang="en-US" dirty="0"/>
              <a:t>Obtaining user input using a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6167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99EE-8113-47EF-A1D8-B9817FA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B3E3-B67A-460B-84D0-9C734557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INSERT INTO</a:t>
            </a:r>
            <a:r>
              <a:rPr lang="en-US" dirty="0"/>
              <a:t> statement</a:t>
            </a:r>
          </a:p>
          <a:p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to prevent it</a:t>
            </a:r>
          </a:p>
        </p:txBody>
      </p:sp>
    </p:spTree>
    <p:extLst>
      <p:ext uri="{BB962C8B-B14F-4D97-AF65-F5344CB8AC3E}">
        <p14:creationId xmlns:p14="http://schemas.microsoft.com/office/powerpoint/2010/main" val="70839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D093-3F14-457A-BF5C-440F0FB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9CD5-4B91-431E-BF59-A296097A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Java entity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the ins and outs of </a:t>
            </a:r>
            <a:r>
              <a:rPr lang="en-US" dirty="0" err="1"/>
              <a:t>INSERTing</a:t>
            </a:r>
            <a:r>
              <a:rPr lang="en-US" dirty="0"/>
              <a:t> data</a:t>
            </a:r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 err="1"/>
              <a:t>PreparedStatement</a:t>
            </a:r>
            <a:r>
              <a:rPr lang="en-US" dirty="0"/>
              <a:t>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set parameters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obtain the primary key on the inserted record</a:t>
            </a:r>
          </a:p>
        </p:txBody>
      </p:sp>
    </p:spTree>
    <p:extLst>
      <p:ext uri="{BB962C8B-B14F-4D97-AF65-F5344CB8AC3E}">
        <p14:creationId xmlns:p14="http://schemas.microsoft.com/office/powerpoint/2010/main" val="74654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229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3 Overview</vt:lpstr>
      <vt:lpstr>The ultimate goal</vt:lpstr>
      <vt:lpstr>Previously on MySQL</vt:lpstr>
      <vt:lpstr>What's coming in Week 3</vt:lpstr>
      <vt:lpstr>Transactions</vt:lpstr>
      <vt:lpstr>Java Database Connectivity (JDBC)</vt:lpstr>
      <vt:lpstr>Bulletproof menu application</vt:lpstr>
      <vt:lpstr>Inserting data</vt:lpstr>
      <vt:lpstr>Add a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74</cp:revision>
  <dcterms:created xsi:type="dcterms:W3CDTF">2021-08-01T14:44:57Z</dcterms:created>
  <dcterms:modified xsi:type="dcterms:W3CDTF">2022-01-17T23:59:21Z</dcterms:modified>
</cp:coreProperties>
</file>