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Create the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Add code to create tables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B718-7026-4EF6-9140-358FBE8A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87BFD-F023-4873-8258-787A7FBA4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the contents of a file (</a:t>
            </a:r>
            <a:r>
              <a:rPr lang="en-US" dirty="0" err="1"/>
              <a:t>recipe_schema.sql</a:t>
            </a:r>
            <a:r>
              <a:rPr lang="en-US" dirty="0"/>
              <a:t>) into a Java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comments from the file content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all whitespace sequences with single spaces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the SQL statement lines to a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all lines to a SQL Statement object to be executed as a batch</a:t>
            </a:r>
          </a:p>
        </p:txBody>
      </p:sp>
    </p:spTree>
    <p:extLst>
      <p:ext uri="{BB962C8B-B14F-4D97-AF65-F5344CB8AC3E}">
        <p14:creationId xmlns:p14="http://schemas.microsoft.com/office/powerpoint/2010/main" val="52858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A145-4590-480D-AA26-9C8A73AD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caveat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E0347-FBCE-4DDB-A3FA-8C4FE6DE3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3101"/>
            <a:ext cx="6540500" cy="86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will need to add some Java files to the project: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153F40-0503-4748-BD88-1D3F2625A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181881"/>
              </p:ext>
            </p:extLst>
          </p:nvPr>
        </p:nvGraphicFramePr>
        <p:xfrm>
          <a:off x="939800" y="3040380"/>
          <a:ext cx="49657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089413603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766183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8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DaoBase</a:t>
                      </a:r>
                      <a:r>
                        <a:rPr lang="en-US" dirty="0"/>
                        <a:t>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common code used in the DAO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106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EntityBase.java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common code used in entity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893785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AF5AFD-6155-4D3F-911E-38CEEF7C1E98}"/>
              </a:ext>
            </a:extLst>
          </p:cNvPr>
          <p:cNvSpPr txBox="1">
            <a:spLocks/>
          </p:cNvSpPr>
          <p:nvPr/>
        </p:nvSpPr>
        <p:spPr>
          <a:xfrm>
            <a:off x="838200" y="4968239"/>
            <a:ext cx="6540500" cy="86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the homework you will just need </a:t>
            </a:r>
            <a:r>
              <a:rPr lang="en-US" err="1"/>
              <a:t>DaoBase</a:t>
            </a:r>
            <a:r>
              <a:rPr lang="en-US"/>
              <a:t>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2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1230</TotalTime>
  <Words>109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Create the tables</vt:lpstr>
      <vt:lpstr>The approach</vt:lpstr>
      <vt:lpstr>A caveat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Rob Hewitt</cp:lastModifiedBy>
  <cp:revision>71</cp:revision>
  <dcterms:created xsi:type="dcterms:W3CDTF">2021-08-01T14:44:57Z</dcterms:created>
  <dcterms:modified xsi:type="dcterms:W3CDTF">2022-01-05T17:53:04Z</dcterms:modified>
</cp:coreProperties>
</file>