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F9DCFC-655C-4CB4-A4DB-588B767805DE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BC3E4-C956-40CB-AFCD-8F927AFF366E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4059C-20AD-48E2-B243-62F40DF0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0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9095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6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04274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0427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26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706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69D020A-50D9-4765-A420-14412044390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18153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FDF4AA6-3615-4AC4-A80F-32B15B7C54E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18153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11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5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7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100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4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/>
              <a:t>Create the menu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cap="none" dirty="0"/>
              <a:t>Add code for the menu</a:t>
            </a:r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5B718-7026-4EF6-9140-358FBE8A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87BFD-F023-4873-8258-787A7FBA4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468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 the class with the main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method to print available operations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the user input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a loop with </a:t>
            </a:r>
            <a:r>
              <a:rPr lang="en-US"/>
              <a:t>the "exit menu" and "create tables" </a:t>
            </a:r>
            <a:r>
              <a:rPr lang="en-US" dirty="0"/>
              <a:t>method calls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Call the service method to create the tables</a:t>
            </a:r>
          </a:p>
        </p:txBody>
      </p:sp>
    </p:spTree>
    <p:extLst>
      <p:ext uri="{BB962C8B-B14F-4D97-AF65-F5344CB8AC3E}">
        <p14:creationId xmlns:p14="http://schemas.microsoft.com/office/powerpoint/2010/main" val="52858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882</TotalTime>
  <Words>54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Create the menu application</vt:lpstr>
      <vt:lpstr>The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Rob Hewitt</cp:lastModifiedBy>
  <cp:revision>69</cp:revision>
  <dcterms:created xsi:type="dcterms:W3CDTF">2021-08-01T14:44:57Z</dcterms:created>
  <dcterms:modified xsi:type="dcterms:W3CDTF">2022-01-06T22:34:48Z</dcterms:modified>
</cp:coreProperties>
</file>