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Adding a new 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Data input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C8E-8A39-43C6-BC8D-2F24898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3983-25F4-4CED-9039-A445F759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524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Collect user data for a new recipe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recipe.java to store recipe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DAO method to insert the recipe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 method to obtain the inserted primary key value</a:t>
            </a:r>
          </a:p>
        </p:txBody>
      </p:sp>
    </p:spTree>
    <p:extLst>
      <p:ext uri="{BB962C8B-B14F-4D97-AF65-F5344CB8AC3E}">
        <p14:creationId xmlns:p14="http://schemas.microsoft.com/office/powerpoint/2010/main" val="23574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Adding a new recipe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205</cp:revision>
  <dcterms:created xsi:type="dcterms:W3CDTF">2021-08-01T14:44:57Z</dcterms:created>
  <dcterms:modified xsi:type="dcterms:W3CDTF">2022-01-07T22:35:49Z</dcterms:modified>
</cp:coreProperties>
</file>