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4" r:id="rId3"/>
    <p:sldId id="256" r:id="rId4"/>
    <p:sldId id="293" r:id="rId5"/>
    <p:sldId id="294" r:id="rId6"/>
    <p:sldId id="295" r:id="rId7"/>
    <p:sldId id="265" r:id="rId8"/>
    <p:sldId id="278" r:id="rId9"/>
    <p:sldId id="289" r:id="rId10"/>
    <p:sldId id="290" r:id="rId11"/>
    <p:sldId id="291" r:id="rId12"/>
    <p:sldId id="292" r:id="rId13"/>
    <p:sldId id="286" r:id="rId14"/>
    <p:sldId id="287" r:id="rId15"/>
    <p:sldId id="26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1307D8-F416-4216-B85A-47312E9494DC}" v="15" dt="2023-04-02T23:06:17.2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0" autoAdjust="0"/>
    <p:restoredTop sz="94660"/>
  </p:normalViewPr>
  <p:slideViewPr>
    <p:cSldViewPr snapToGrid="0">
      <p:cViewPr varScale="1">
        <p:scale>
          <a:sx n="93" d="100"/>
          <a:sy n="93" d="100"/>
        </p:scale>
        <p:origin x="92" y="33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uck Kiefriter" userId="c57348f7-b440-4861-a58f-c89f414ea74a" providerId="ADAL" clId="{C2FDF4A5-FE03-4269-B12C-3FB90C87A25C}"/>
    <pc:docChg chg="undo custSel addSld delSld modSld">
      <pc:chgData name="Chuck Kiefriter" userId="c57348f7-b440-4861-a58f-c89f414ea74a" providerId="ADAL" clId="{C2FDF4A5-FE03-4269-B12C-3FB90C87A25C}" dt="2023-03-13T13:55:28.054" v="1574" actId="20577"/>
      <pc:docMkLst>
        <pc:docMk/>
      </pc:docMkLst>
      <pc:sldChg chg="addSp delSp modSp mod">
        <pc:chgData name="Chuck Kiefriter" userId="c57348f7-b440-4861-a58f-c89f414ea74a" providerId="ADAL" clId="{C2FDF4A5-FE03-4269-B12C-3FB90C87A25C}" dt="2023-03-13T13:55:28.054" v="1574" actId="20577"/>
        <pc:sldMkLst>
          <pc:docMk/>
          <pc:sldMk cId="3995279466" sldId="256"/>
        </pc:sldMkLst>
        <pc:spChg chg="add del mod">
          <ac:chgData name="Chuck Kiefriter" userId="c57348f7-b440-4861-a58f-c89f414ea74a" providerId="ADAL" clId="{C2FDF4A5-FE03-4269-B12C-3FB90C87A25C}" dt="2023-03-13T02:47:56.038" v="191" actId="478"/>
          <ac:spMkLst>
            <pc:docMk/>
            <pc:sldMk cId="3995279466" sldId="256"/>
            <ac:spMk id="2" creationId="{2C4F45DE-E822-5A85-C085-D6793E7757C6}"/>
          </ac:spMkLst>
        </pc:spChg>
        <pc:spChg chg="add del mod">
          <ac:chgData name="Chuck Kiefriter" userId="c57348f7-b440-4861-a58f-c89f414ea74a" providerId="ADAL" clId="{C2FDF4A5-FE03-4269-B12C-3FB90C87A25C}" dt="2023-03-13T02:48:25.804" v="193" actId="478"/>
          <ac:spMkLst>
            <pc:docMk/>
            <pc:sldMk cId="3995279466" sldId="256"/>
            <ac:spMk id="4" creationId="{56AD9E25-842B-8146-0917-9F5EFE416A2E}"/>
          </ac:spMkLst>
        </pc:spChg>
        <pc:spChg chg="del">
          <ac:chgData name="Chuck Kiefriter" userId="c57348f7-b440-4861-a58f-c89f414ea74a" providerId="ADAL" clId="{C2FDF4A5-FE03-4269-B12C-3FB90C87A25C}" dt="2023-03-13T02:47:34.368" v="186" actId="478"/>
          <ac:spMkLst>
            <pc:docMk/>
            <pc:sldMk cId="3995279466" sldId="256"/>
            <ac:spMk id="5" creationId="{5F9FFA0F-ABF5-A659-70E6-D8C77574B512}"/>
          </ac:spMkLst>
        </pc:spChg>
        <pc:spChg chg="mod">
          <ac:chgData name="Chuck Kiefriter" userId="c57348f7-b440-4861-a58f-c89f414ea74a" providerId="ADAL" clId="{C2FDF4A5-FE03-4269-B12C-3FB90C87A25C}" dt="2023-03-13T13:55:13.470" v="1571" actId="1036"/>
          <ac:spMkLst>
            <pc:docMk/>
            <pc:sldMk cId="3995279466" sldId="256"/>
            <ac:spMk id="6" creationId="{DE3DBA5A-FA8E-46C6-1402-E5C7632F4CAD}"/>
          </ac:spMkLst>
        </pc:spChg>
        <pc:spChg chg="del">
          <ac:chgData name="Chuck Kiefriter" userId="c57348f7-b440-4861-a58f-c89f414ea74a" providerId="ADAL" clId="{C2FDF4A5-FE03-4269-B12C-3FB90C87A25C}" dt="2023-03-13T02:48:46.914" v="198" actId="478"/>
          <ac:spMkLst>
            <pc:docMk/>
            <pc:sldMk cId="3995279466" sldId="256"/>
            <ac:spMk id="7" creationId="{E4743137-C6B2-414D-BFAA-03342A75F078}"/>
          </ac:spMkLst>
        </pc:spChg>
        <pc:spChg chg="del">
          <ac:chgData name="Chuck Kiefriter" userId="c57348f7-b440-4861-a58f-c89f414ea74a" providerId="ADAL" clId="{C2FDF4A5-FE03-4269-B12C-3FB90C87A25C}" dt="2023-03-13T02:49:24.329" v="202" actId="478"/>
          <ac:spMkLst>
            <pc:docMk/>
            <pc:sldMk cId="3995279466" sldId="256"/>
            <ac:spMk id="9" creationId="{173C8FB3-3AEA-AC6B-0DDF-E23D4893528F}"/>
          </ac:spMkLst>
        </pc:spChg>
        <pc:spChg chg="add mod">
          <ac:chgData name="Chuck Kiefriter" userId="c57348f7-b440-4861-a58f-c89f414ea74a" providerId="ADAL" clId="{C2FDF4A5-FE03-4269-B12C-3FB90C87A25C}" dt="2023-03-13T13:55:28.054" v="1574" actId="20577"/>
          <ac:spMkLst>
            <pc:docMk/>
            <pc:sldMk cId="3995279466" sldId="256"/>
            <ac:spMk id="10" creationId="{EA3D5ED0-1762-C438-DD7C-B32C5582A339}"/>
          </ac:spMkLst>
        </pc:spChg>
        <pc:spChg chg="add mod">
          <ac:chgData name="Chuck Kiefriter" userId="c57348f7-b440-4861-a58f-c89f414ea74a" providerId="ADAL" clId="{C2FDF4A5-FE03-4269-B12C-3FB90C87A25C}" dt="2023-03-13T13:54:42.242" v="1560" actId="1076"/>
          <ac:spMkLst>
            <pc:docMk/>
            <pc:sldMk cId="3995279466" sldId="256"/>
            <ac:spMk id="12" creationId="{18FCF58A-E768-0BFC-8A0B-3881F7F528D8}"/>
          </ac:spMkLst>
        </pc:spChg>
        <pc:graphicFrameChg chg="add mod modGraphic">
          <ac:chgData name="Chuck Kiefriter" userId="c57348f7-b440-4861-a58f-c89f414ea74a" providerId="ADAL" clId="{C2FDF4A5-FE03-4269-B12C-3FB90C87A25C}" dt="2023-03-13T13:54:42.242" v="1560" actId="1076"/>
          <ac:graphicFrameMkLst>
            <pc:docMk/>
            <pc:sldMk cId="3995279466" sldId="256"/>
            <ac:graphicFrameMk id="13" creationId="{BB1305A0-0446-F701-7436-EA612090B033}"/>
          </ac:graphicFrameMkLst>
        </pc:graphicFrameChg>
      </pc:sldChg>
      <pc:sldChg chg="del">
        <pc:chgData name="Chuck Kiefriter" userId="c57348f7-b440-4861-a58f-c89f414ea74a" providerId="ADAL" clId="{C2FDF4A5-FE03-4269-B12C-3FB90C87A25C}" dt="2023-03-13T02:59:12.416" v="314" actId="47"/>
        <pc:sldMkLst>
          <pc:docMk/>
          <pc:sldMk cId="1765420669" sldId="257"/>
        </pc:sldMkLst>
      </pc:sldChg>
      <pc:sldChg chg="del">
        <pc:chgData name="Chuck Kiefriter" userId="c57348f7-b440-4861-a58f-c89f414ea74a" providerId="ADAL" clId="{C2FDF4A5-FE03-4269-B12C-3FB90C87A25C}" dt="2023-03-13T02:59:12.416" v="314" actId="47"/>
        <pc:sldMkLst>
          <pc:docMk/>
          <pc:sldMk cId="655659021" sldId="258"/>
        </pc:sldMkLst>
      </pc:sldChg>
      <pc:sldChg chg="del">
        <pc:chgData name="Chuck Kiefriter" userId="c57348f7-b440-4861-a58f-c89f414ea74a" providerId="ADAL" clId="{C2FDF4A5-FE03-4269-B12C-3FB90C87A25C}" dt="2023-03-13T03:32:06.457" v="889" actId="47"/>
        <pc:sldMkLst>
          <pc:docMk/>
          <pc:sldMk cId="1275780189" sldId="259"/>
        </pc:sldMkLst>
      </pc:sldChg>
      <pc:sldChg chg="del">
        <pc:chgData name="Chuck Kiefriter" userId="c57348f7-b440-4861-a58f-c89f414ea74a" providerId="ADAL" clId="{C2FDF4A5-FE03-4269-B12C-3FB90C87A25C}" dt="2023-03-13T02:59:12.416" v="314" actId="47"/>
        <pc:sldMkLst>
          <pc:docMk/>
          <pc:sldMk cId="1186913456" sldId="261"/>
        </pc:sldMkLst>
      </pc:sldChg>
      <pc:sldChg chg="del">
        <pc:chgData name="Chuck Kiefriter" userId="c57348f7-b440-4861-a58f-c89f414ea74a" providerId="ADAL" clId="{C2FDF4A5-FE03-4269-B12C-3FB90C87A25C}" dt="2023-03-13T02:59:12.416" v="314" actId="47"/>
        <pc:sldMkLst>
          <pc:docMk/>
          <pc:sldMk cId="3188994331" sldId="262"/>
        </pc:sldMkLst>
      </pc:sldChg>
      <pc:sldChg chg="modSp mod">
        <pc:chgData name="Chuck Kiefriter" userId="c57348f7-b440-4861-a58f-c89f414ea74a" providerId="ADAL" clId="{C2FDF4A5-FE03-4269-B12C-3FB90C87A25C}" dt="2023-03-13T02:43:52.914" v="168" actId="20577"/>
        <pc:sldMkLst>
          <pc:docMk/>
          <pc:sldMk cId="3194223319" sldId="263"/>
        </pc:sldMkLst>
        <pc:spChg chg="mod">
          <ac:chgData name="Chuck Kiefriter" userId="c57348f7-b440-4861-a58f-c89f414ea74a" providerId="ADAL" clId="{C2FDF4A5-FE03-4269-B12C-3FB90C87A25C}" dt="2023-03-13T02:43:52.914" v="168" actId="20577"/>
          <ac:spMkLst>
            <pc:docMk/>
            <pc:sldMk cId="3194223319" sldId="263"/>
            <ac:spMk id="3" creationId="{23DFC7E9-54DD-38D7-0B9B-D34948D68CF9}"/>
          </ac:spMkLst>
        </pc:spChg>
      </pc:sldChg>
      <pc:sldChg chg="modSp mod">
        <pc:chgData name="Chuck Kiefriter" userId="c57348f7-b440-4861-a58f-c89f414ea74a" providerId="ADAL" clId="{C2FDF4A5-FE03-4269-B12C-3FB90C87A25C}" dt="2023-03-13T02:59:36.661" v="331" actId="20577"/>
        <pc:sldMkLst>
          <pc:docMk/>
          <pc:sldMk cId="763182894" sldId="264"/>
        </pc:sldMkLst>
        <pc:spChg chg="mod">
          <ac:chgData name="Chuck Kiefriter" userId="c57348f7-b440-4861-a58f-c89f414ea74a" providerId="ADAL" clId="{C2FDF4A5-FE03-4269-B12C-3FB90C87A25C}" dt="2023-03-13T02:59:36.661" v="331" actId="20577"/>
          <ac:spMkLst>
            <pc:docMk/>
            <pc:sldMk cId="763182894" sldId="264"/>
            <ac:spMk id="3" creationId="{23DFC7E9-54DD-38D7-0B9B-D34948D68CF9}"/>
          </ac:spMkLst>
        </pc:spChg>
      </pc:sldChg>
      <pc:sldChg chg="modSp mod">
        <pc:chgData name="Chuck Kiefriter" userId="c57348f7-b440-4861-a58f-c89f414ea74a" providerId="ADAL" clId="{C2FDF4A5-FE03-4269-B12C-3FB90C87A25C}" dt="2023-03-13T02:59:45.139" v="348" actId="20577"/>
        <pc:sldMkLst>
          <pc:docMk/>
          <pc:sldMk cId="367428708" sldId="265"/>
        </pc:sldMkLst>
        <pc:spChg chg="mod">
          <ac:chgData name="Chuck Kiefriter" userId="c57348f7-b440-4861-a58f-c89f414ea74a" providerId="ADAL" clId="{C2FDF4A5-FE03-4269-B12C-3FB90C87A25C}" dt="2023-03-13T02:59:45.139" v="348" actId="20577"/>
          <ac:spMkLst>
            <pc:docMk/>
            <pc:sldMk cId="367428708" sldId="265"/>
            <ac:spMk id="3" creationId="{23DFC7E9-54DD-38D7-0B9B-D34948D68CF9}"/>
          </ac:spMkLst>
        </pc:spChg>
      </pc:sldChg>
      <pc:sldChg chg="addSp delSp modSp mod">
        <pc:chgData name="Chuck Kiefriter" userId="c57348f7-b440-4861-a58f-c89f414ea74a" providerId="ADAL" clId="{C2FDF4A5-FE03-4269-B12C-3FB90C87A25C}" dt="2023-03-13T03:27:59.526" v="828" actId="1076"/>
        <pc:sldMkLst>
          <pc:docMk/>
          <pc:sldMk cId="3472760250" sldId="266"/>
        </pc:sldMkLst>
        <pc:spChg chg="add del">
          <ac:chgData name="Chuck Kiefriter" userId="c57348f7-b440-4861-a58f-c89f414ea74a" providerId="ADAL" clId="{C2FDF4A5-FE03-4269-B12C-3FB90C87A25C}" dt="2023-03-13T03:02:45.417" v="401"/>
          <ac:spMkLst>
            <pc:docMk/>
            <pc:sldMk cId="3472760250" sldId="266"/>
            <ac:spMk id="2" creationId="{32E1CDDC-1253-20E1-5CBA-2D4F1A21493C}"/>
          </ac:spMkLst>
        </pc:spChg>
        <pc:spChg chg="mod">
          <ac:chgData name="Chuck Kiefriter" userId="c57348f7-b440-4861-a58f-c89f414ea74a" providerId="ADAL" clId="{C2FDF4A5-FE03-4269-B12C-3FB90C87A25C}" dt="2023-03-13T03:27:51.135" v="825" actId="1076"/>
          <ac:spMkLst>
            <pc:docMk/>
            <pc:sldMk cId="3472760250" sldId="266"/>
            <ac:spMk id="3" creationId="{8A190F0E-2F97-FB1D-4C12-99BD52A45698}"/>
          </ac:spMkLst>
        </pc:spChg>
        <pc:spChg chg="add mod">
          <ac:chgData name="Chuck Kiefriter" userId="c57348f7-b440-4861-a58f-c89f414ea74a" providerId="ADAL" clId="{C2FDF4A5-FE03-4269-B12C-3FB90C87A25C}" dt="2023-03-13T03:27:51.135" v="825" actId="1076"/>
          <ac:spMkLst>
            <pc:docMk/>
            <pc:sldMk cId="3472760250" sldId="266"/>
            <ac:spMk id="5" creationId="{4722EB52-7FBD-AEF3-6771-A0B77E13744B}"/>
          </ac:spMkLst>
        </pc:spChg>
        <pc:spChg chg="mod">
          <ac:chgData name="Chuck Kiefriter" userId="c57348f7-b440-4861-a58f-c89f414ea74a" providerId="ADAL" clId="{C2FDF4A5-FE03-4269-B12C-3FB90C87A25C}" dt="2023-03-13T03:16:12.878" v="747" actId="20577"/>
          <ac:spMkLst>
            <pc:docMk/>
            <pc:sldMk cId="3472760250" sldId="266"/>
            <ac:spMk id="6" creationId="{59E906CD-110B-9D01-732C-2F21759B0265}"/>
          </ac:spMkLst>
        </pc:spChg>
        <pc:spChg chg="add mod">
          <ac:chgData name="Chuck Kiefriter" userId="c57348f7-b440-4861-a58f-c89f414ea74a" providerId="ADAL" clId="{C2FDF4A5-FE03-4269-B12C-3FB90C87A25C}" dt="2023-03-13T03:27:51.135" v="825" actId="1076"/>
          <ac:spMkLst>
            <pc:docMk/>
            <pc:sldMk cId="3472760250" sldId="266"/>
            <ac:spMk id="7" creationId="{2F8EFB88-7117-DB08-F164-0D4DDE8F4760}"/>
          </ac:spMkLst>
        </pc:spChg>
        <pc:spChg chg="add mod">
          <ac:chgData name="Chuck Kiefriter" userId="c57348f7-b440-4861-a58f-c89f414ea74a" providerId="ADAL" clId="{C2FDF4A5-FE03-4269-B12C-3FB90C87A25C}" dt="2023-03-13T03:27:51.135" v="825" actId="1076"/>
          <ac:spMkLst>
            <pc:docMk/>
            <pc:sldMk cId="3472760250" sldId="266"/>
            <ac:spMk id="8" creationId="{FA061E8C-5A3E-8D93-0FF8-7C9A1D14FB3F}"/>
          </ac:spMkLst>
        </pc:spChg>
        <pc:spChg chg="add mod">
          <ac:chgData name="Chuck Kiefriter" userId="c57348f7-b440-4861-a58f-c89f414ea74a" providerId="ADAL" clId="{C2FDF4A5-FE03-4269-B12C-3FB90C87A25C}" dt="2023-03-13T03:27:51.135" v="825" actId="1076"/>
          <ac:spMkLst>
            <pc:docMk/>
            <pc:sldMk cId="3472760250" sldId="266"/>
            <ac:spMk id="9" creationId="{EA1B1EA7-B605-1137-AF6A-C16DE5D15BCD}"/>
          </ac:spMkLst>
        </pc:spChg>
        <pc:spChg chg="add mod">
          <ac:chgData name="Chuck Kiefriter" userId="c57348f7-b440-4861-a58f-c89f414ea74a" providerId="ADAL" clId="{C2FDF4A5-FE03-4269-B12C-3FB90C87A25C}" dt="2023-03-13T03:27:54.104" v="826" actId="1076"/>
          <ac:spMkLst>
            <pc:docMk/>
            <pc:sldMk cId="3472760250" sldId="266"/>
            <ac:spMk id="10" creationId="{5FE0F0B4-AC6B-987F-CA51-A4E6DE70DBB8}"/>
          </ac:spMkLst>
        </pc:spChg>
        <pc:picChg chg="add mod">
          <ac:chgData name="Chuck Kiefriter" userId="c57348f7-b440-4861-a58f-c89f414ea74a" providerId="ADAL" clId="{C2FDF4A5-FE03-4269-B12C-3FB90C87A25C}" dt="2023-03-13T03:27:59.526" v="828" actId="1076"/>
          <ac:picMkLst>
            <pc:docMk/>
            <pc:sldMk cId="3472760250" sldId="266"/>
            <ac:picMk id="12" creationId="{BC86969A-DE0A-FA6D-2E0B-7566AF411A68}"/>
          </ac:picMkLst>
        </pc:picChg>
      </pc:sldChg>
      <pc:sldChg chg="del">
        <pc:chgData name="Chuck Kiefriter" userId="c57348f7-b440-4861-a58f-c89f414ea74a" providerId="ADAL" clId="{C2FDF4A5-FE03-4269-B12C-3FB90C87A25C}" dt="2023-03-13T03:21:18.538" v="776" actId="47"/>
        <pc:sldMkLst>
          <pc:docMk/>
          <pc:sldMk cId="4111004944" sldId="267"/>
        </pc:sldMkLst>
      </pc:sldChg>
      <pc:sldChg chg="del">
        <pc:chgData name="Chuck Kiefriter" userId="c57348f7-b440-4861-a58f-c89f414ea74a" providerId="ADAL" clId="{C2FDF4A5-FE03-4269-B12C-3FB90C87A25C}" dt="2023-03-13T03:21:18.538" v="776" actId="47"/>
        <pc:sldMkLst>
          <pc:docMk/>
          <pc:sldMk cId="192346319" sldId="268"/>
        </pc:sldMkLst>
      </pc:sldChg>
      <pc:sldChg chg="del">
        <pc:chgData name="Chuck Kiefriter" userId="c57348f7-b440-4861-a58f-c89f414ea74a" providerId="ADAL" clId="{C2FDF4A5-FE03-4269-B12C-3FB90C87A25C}" dt="2023-03-13T03:31:58.215" v="887" actId="47"/>
        <pc:sldMkLst>
          <pc:docMk/>
          <pc:sldMk cId="3067507112" sldId="269"/>
        </pc:sldMkLst>
      </pc:sldChg>
      <pc:sldChg chg="del">
        <pc:chgData name="Chuck Kiefriter" userId="c57348f7-b440-4861-a58f-c89f414ea74a" providerId="ADAL" clId="{C2FDF4A5-FE03-4269-B12C-3FB90C87A25C}" dt="2023-03-13T03:31:58.215" v="887" actId="47"/>
        <pc:sldMkLst>
          <pc:docMk/>
          <pc:sldMk cId="183313377" sldId="270"/>
        </pc:sldMkLst>
      </pc:sldChg>
      <pc:sldChg chg="del">
        <pc:chgData name="Chuck Kiefriter" userId="c57348f7-b440-4861-a58f-c89f414ea74a" providerId="ADAL" clId="{C2FDF4A5-FE03-4269-B12C-3FB90C87A25C}" dt="2023-03-13T03:32:03.765" v="888" actId="47"/>
        <pc:sldMkLst>
          <pc:docMk/>
          <pc:sldMk cId="373601184" sldId="271"/>
        </pc:sldMkLst>
      </pc:sldChg>
      <pc:sldChg chg="del">
        <pc:chgData name="Chuck Kiefriter" userId="c57348f7-b440-4861-a58f-c89f414ea74a" providerId="ADAL" clId="{C2FDF4A5-FE03-4269-B12C-3FB90C87A25C}" dt="2023-03-13T03:32:03.765" v="888" actId="47"/>
        <pc:sldMkLst>
          <pc:docMk/>
          <pc:sldMk cId="323829688" sldId="272"/>
        </pc:sldMkLst>
      </pc:sldChg>
      <pc:sldChg chg="del">
        <pc:chgData name="Chuck Kiefriter" userId="c57348f7-b440-4861-a58f-c89f414ea74a" providerId="ADAL" clId="{C2FDF4A5-FE03-4269-B12C-3FB90C87A25C}" dt="2023-03-13T03:32:03.765" v="888" actId="47"/>
        <pc:sldMkLst>
          <pc:docMk/>
          <pc:sldMk cId="3265754167" sldId="273"/>
        </pc:sldMkLst>
      </pc:sldChg>
      <pc:sldChg chg="modSp mod">
        <pc:chgData name="Chuck Kiefriter" userId="c57348f7-b440-4861-a58f-c89f414ea74a" providerId="ADAL" clId="{C2FDF4A5-FE03-4269-B12C-3FB90C87A25C}" dt="2023-03-13T03:26:18.486" v="821" actId="14100"/>
        <pc:sldMkLst>
          <pc:docMk/>
          <pc:sldMk cId="4170465764" sldId="274"/>
        </pc:sldMkLst>
        <pc:spChg chg="mod">
          <ac:chgData name="Chuck Kiefriter" userId="c57348f7-b440-4861-a58f-c89f414ea74a" providerId="ADAL" clId="{C2FDF4A5-FE03-4269-B12C-3FB90C87A25C}" dt="2023-03-13T03:26:18.486" v="821" actId="14100"/>
          <ac:spMkLst>
            <pc:docMk/>
            <pc:sldMk cId="4170465764" sldId="274"/>
            <ac:spMk id="3" creationId="{23DFC7E9-54DD-38D7-0B9B-D34948D68CF9}"/>
          </ac:spMkLst>
        </pc:spChg>
      </pc:sldChg>
      <pc:sldChg chg="addSp modSp mod">
        <pc:chgData name="Chuck Kiefriter" userId="c57348f7-b440-4861-a58f-c89f414ea74a" providerId="ADAL" clId="{C2FDF4A5-FE03-4269-B12C-3FB90C87A25C}" dt="2023-03-13T03:41:12.959" v="1017" actId="1076"/>
        <pc:sldMkLst>
          <pc:docMk/>
          <pc:sldMk cId="1513494963" sldId="275"/>
        </pc:sldMkLst>
        <pc:spChg chg="mod">
          <ac:chgData name="Chuck Kiefriter" userId="c57348f7-b440-4861-a58f-c89f414ea74a" providerId="ADAL" clId="{C2FDF4A5-FE03-4269-B12C-3FB90C87A25C}" dt="2023-03-13T03:40:46.542" v="1011" actId="20577"/>
          <ac:spMkLst>
            <pc:docMk/>
            <pc:sldMk cId="1513494963" sldId="275"/>
            <ac:spMk id="5" creationId="{9DB63145-E59C-9501-8AA5-4E6AC5C0D40F}"/>
          </ac:spMkLst>
        </pc:spChg>
        <pc:spChg chg="mod">
          <ac:chgData name="Chuck Kiefriter" userId="c57348f7-b440-4861-a58f-c89f414ea74a" providerId="ADAL" clId="{C2FDF4A5-FE03-4269-B12C-3FB90C87A25C}" dt="2023-03-13T03:30:30.367" v="856" actId="20577"/>
          <ac:spMkLst>
            <pc:docMk/>
            <pc:sldMk cId="1513494963" sldId="275"/>
            <ac:spMk id="6" creationId="{59E906CD-110B-9D01-732C-2F21759B0265}"/>
          </ac:spMkLst>
        </pc:spChg>
        <pc:picChg chg="add mod">
          <ac:chgData name="Chuck Kiefriter" userId="c57348f7-b440-4861-a58f-c89f414ea74a" providerId="ADAL" clId="{C2FDF4A5-FE03-4269-B12C-3FB90C87A25C}" dt="2023-03-13T03:41:12.959" v="1017" actId="1076"/>
          <ac:picMkLst>
            <pc:docMk/>
            <pc:sldMk cId="1513494963" sldId="275"/>
            <ac:picMk id="3" creationId="{0E14C303-4A08-9E3D-827C-D6CF995E9C7A}"/>
          </ac:picMkLst>
        </pc:picChg>
      </pc:sldChg>
      <pc:sldChg chg="del">
        <pc:chgData name="Chuck Kiefriter" userId="c57348f7-b440-4861-a58f-c89f414ea74a" providerId="ADAL" clId="{C2FDF4A5-FE03-4269-B12C-3FB90C87A25C}" dt="2023-03-13T03:31:10.297" v="872" actId="47"/>
        <pc:sldMkLst>
          <pc:docMk/>
          <pc:sldMk cId="3243150136" sldId="276"/>
        </pc:sldMkLst>
      </pc:sldChg>
      <pc:sldChg chg="del">
        <pc:chgData name="Chuck Kiefriter" userId="c57348f7-b440-4861-a58f-c89f414ea74a" providerId="ADAL" clId="{C2FDF4A5-FE03-4269-B12C-3FB90C87A25C}" dt="2023-03-13T03:32:07.137" v="890" actId="47"/>
        <pc:sldMkLst>
          <pc:docMk/>
          <pc:sldMk cId="2412735745" sldId="277"/>
        </pc:sldMkLst>
      </pc:sldChg>
      <pc:sldChg chg="addSp delSp modSp add mod">
        <pc:chgData name="Chuck Kiefriter" userId="c57348f7-b440-4861-a58f-c89f414ea74a" providerId="ADAL" clId="{C2FDF4A5-FE03-4269-B12C-3FB90C87A25C}" dt="2023-03-13T03:25:09.804" v="815" actId="1076"/>
        <pc:sldMkLst>
          <pc:docMk/>
          <pc:sldMk cId="976671966" sldId="278"/>
        </pc:sldMkLst>
        <pc:spChg chg="del">
          <ac:chgData name="Chuck Kiefriter" userId="c57348f7-b440-4861-a58f-c89f414ea74a" providerId="ADAL" clId="{C2FDF4A5-FE03-4269-B12C-3FB90C87A25C}" dt="2023-03-13T03:22:35.617" v="799" actId="478"/>
          <ac:spMkLst>
            <pc:docMk/>
            <pc:sldMk cId="976671966" sldId="278"/>
            <ac:spMk id="3" creationId="{8A190F0E-2F97-FB1D-4C12-99BD52A45698}"/>
          </ac:spMkLst>
        </pc:spChg>
        <pc:spChg chg="add mod">
          <ac:chgData name="Chuck Kiefriter" userId="c57348f7-b440-4861-a58f-c89f414ea74a" providerId="ADAL" clId="{C2FDF4A5-FE03-4269-B12C-3FB90C87A25C}" dt="2023-03-13T03:25:08.174" v="814" actId="14100"/>
          <ac:spMkLst>
            <pc:docMk/>
            <pc:sldMk cId="976671966" sldId="278"/>
            <ac:spMk id="4" creationId="{C0B26727-0F97-5A73-B4ED-6BE65E07E5DB}"/>
          </ac:spMkLst>
        </pc:spChg>
        <pc:spChg chg="del">
          <ac:chgData name="Chuck Kiefriter" userId="c57348f7-b440-4861-a58f-c89f414ea74a" providerId="ADAL" clId="{C2FDF4A5-FE03-4269-B12C-3FB90C87A25C}" dt="2023-03-13T03:22:35.617" v="799" actId="478"/>
          <ac:spMkLst>
            <pc:docMk/>
            <pc:sldMk cId="976671966" sldId="278"/>
            <ac:spMk id="5" creationId="{4722EB52-7FBD-AEF3-6771-A0B77E13744B}"/>
          </ac:spMkLst>
        </pc:spChg>
        <pc:spChg chg="mod">
          <ac:chgData name="Chuck Kiefriter" userId="c57348f7-b440-4861-a58f-c89f414ea74a" providerId="ADAL" clId="{C2FDF4A5-FE03-4269-B12C-3FB90C87A25C}" dt="2023-03-13T03:22:25.945" v="798" actId="20577"/>
          <ac:spMkLst>
            <pc:docMk/>
            <pc:sldMk cId="976671966" sldId="278"/>
            <ac:spMk id="6" creationId="{59E906CD-110B-9D01-732C-2F21759B0265}"/>
          </ac:spMkLst>
        </pc:spChg>
        <pc:spChg chg="del">
          <ac:chgData name="Chuck Kiefriter" userId="c57348f7-b440-4861-a58f-c89f414ea74a" providerId="ADAL" clId="{C2FDF4A5-FE03-4269-B12C-3FB90C87A25C}" dt="2023-03-13T03:22:35.617" v="799" actId="478"/>
          <ac:spMkLst>
            <pc:docMk/>
            <pc:sldMk cId="976671966" sldId="278"/>
            <ac:spMk id="7" creationId="{2F8EFB88-7117-DB08-F164-0D4DDE8F4760}"/>
          </ac:spMkLst>
        </pc:spChg>
        <pc:spChg chg="del">
          <ac:chgData name="Chuck Kiefriter" userId="c57348f7-b440-4861-a58f-c89f414ea74a" providerId="ADAL" clId="{C2FDF4A5-FE03-4269-B12C-3FB90C87A25C}" dt="2023-03-13T03:22:35.617" v="799" actId="478"/>
          <ac:spMkLst>
            <pc:docMk/>
            <pc:sldMk cId="976671966" sldId="278"/>
            <ac:spMk id="8" creationId="{FA061E8C-5A3E-8D93-0FF8-7C9A1D14FB3F}"/>
          </ac:spMkLst>
        </pc:spChg>
        <pc:spChg chg="del">
          <ac:chgData name="Chuck Kiefriter" userId="c57348f7-b440-4861-a58f-c89f414ea74a" providerId="ADAL" clId="{C2FDF4A5-FE03-4269-B12C-3FB90C87A25C}" dt="2023-03-13T03:22:35.617" v="799" actId="478"/>
          <ac:spMkLst>
            <pc:docMk/>
            <pc:sldMk cId="976671966" sldId="278"/>
            <ac:spMk id="9" creationId="{EA1B1EA7-B605-1137-AF6A-C16DE5D15BCD}"/>
          </ac:spMkLst>
        </pc:spChg>
        <pc:spChg chg="del">
          <ac:chgData name="Chuck Kiefriter" userId="c57348f7-b440-4861-a58f-c89f414ea74a" providerId="ADAL" clId="{C2FDF4A5-FE03-4269-B12C-3FB90C87A25C}" dt="2023-03-13T03:22:35.617" v="799" actId="478"/>
          <ac:spMkLst>
            <pc:docMk/>
            <pc:sldMk cId="976671966" sldId="278"/>
            <ac:spMk id="10" creationId="{5FE0F0B4-AC6B-987F-CA51-A4E6DE70DBB8}"/>
          </ac:spMkLst>
        </pc:spChg>
        <pc:picChg chg="add mod">
          <ac:chgData name="Chuck Kiefriter" userId="c57348f7-b440-4861-a58f-c89f414ea74a" providerId="ADAL" clId="{C2FDF4A5-FE03-4269-B12C-3FB90C87A25C}" dt="2023-03-13T03:25:09.804" v="815" actId="1076"/>
          <ac:picMkLst>
            <pc:docMk/>
            <pc:sldMk cId="976671966" sldId="278"/>
            <ac:picMk id="12" creationId="{EDDB08A4-A3C1-182F-A00B-0BE97F3C502C}"/>
          </ac:picMkLst>
        </pc:picChg>
      </pc:sldChg>
      <pc:sldChg chg="addSp modSp add mod">
        <pc:chgData name="Chuck Kiefriter" userId="c57348f7-b440-4861-a58f-c89f414ea74a" providerId="ADAL" clId="{C2FDF4A5-FE03-4269-B12C-3FB90C87A25C}" dt="2023-03-13T03:33:44.106" v="937" actId="20577"/>
        <pc:sldMkLst>
          <pc:docMk/>
          <pc:sldMk cId="3402929522" sldId="279"/>
        </pc:sldMkLst>
        <pc:spChg chg="mod">
          <ac:chgData name="Chuck Kiefriter" userId="c57348f7-b440-4861-a58f-c89f414ea74a" providerId="ADAL" clId="{C2FDF4A5-FE03-4269-B12C-3FB90C87A25C}" dt="2023-03-13T03:33:44.106" v="937" actId="20577"/>
          <ac:spMkLst>
            <pc:docMk/>
            <pc:sldMk cId="3402929522" sldId="279"/>
            <ac:spMk id="5" creationId="{9DB63145-E59C-9501-8AA5-4E6AC5C0D40F}"/>
          </ac:spMkLst>
        </pc:spChg>
        <pc:spChg chg="mod">
          <ac:chgData name="Chuck Kiefriter" userId="c57348f7-b440-4861-a58f-c89f414ea74a" providerId="ADAL" clId="{C2FDF4A5-FE03-4269-B12C-3FB90C87A25C}" dt="2023-03-13T03:33:27.221" v="921" actId="20577"/>
          <ac:spMkLst>
            <pc:docMk/>
            <pc:sldMk cId="3402929522" sldId="279"/>
            <ac:spMk id="6" creationId="{59E906CD-110B-9D01-732C-2F21759B0265}"/>
          </ac:spMkLst>
        </pc:spChg>
        <pc:picChg chg="add mod">
          <ac:chgData name="Chuck Kiefriter" userId="c57348f7-b440-4861-a58f-c89f414ea74a" providerId="ADAL" clId="{C2FDF4A5-FE03-4269-B12C-3FB90C87A25C}" dt="2023-03-13T03:32:59.392" v="892" actId="1076"/>
          <ac:picMkLst>
            <pc:docMk/>
            <pc:sldMk cId="3402929522" sldId="279"/>
            <ac:picMk id="3" creationId="{AD0FD225-5D5A-02AF-7A9C-13410C644753}"/>
          </ac:picMkLst>
        </pc:picChg>
      </pc:sldChg>
      <pc:sldChg chg="modSp add mod">
        <pc:chgData name="Chuck Kiefriter" userId="c57348f7-b440-4861-a58f-c89f414ea74a" providerId="ADAL" clId="{C2FDF4A5-FE03-4269-B12C-3FB90C87A25C}" dt="2023-03-13T03:34:49.341" v="952" actId="20577"/>
        <pc:sldMkLst>
          <pc:docMk/>
          <pc:sldMk cId="3395566764" sldId="280"/>
        </pc:sldMkLst>
        <pc:spChg chg="mod">
          <ac:chgData name="Chuck Kiefriter" userId="c57348f7-b440-4861-a58f-c89f414ea74a" providerId="ADAL" clId="{C2FDF4A5-FE03-4269-B12C-3FB90C87A25C}" dt="2023-03-13T03:34:49.341" v="952" actId="20577"/>
          <ac:spMkLst>
            <pc:docMk/>
            <pc:sldMk cId="3395566764" sldId="280"/>
            <ac:spMk id="3" creationId="{23DFC7E9-54DD-38D7-0B9B-D34948D68CF9}"/>
          </ac:spMkLst>
        </pc:spChg>
      </pc:sldChg>
      <pc:sldChg chg="addSp modSp add mod">
        <pc:chgData name="Chuck Kiefriter" userId="c57348f7-b440-4861-a58f-c89f414ea74a" providerId="ADAL" clId="{C2FDF4A5-FE03-4269-B12C-3FB90C87A25C}" dt="2023-03-13T04:01:29.730" v="1300" actId="20577"/>
        <pc:sldMkLst>
          <pc:docMk/>
          <pc:sldMk cId="3187156049" sldId="281"/>
        </pc:sldMkLst>
        <pc:spChg chg="mod">
          <ac:chgData name="Chuck Kiefriter" userId="c57348f7-b440-4861-a58f-c89f414ea74a" providerId="ADAL" clId="{C2FDF4A5-FE03-4269-B12C-3FB90C87A25C}" dt="2023-03-13T04:01:29.730" v="1300" actId="20577"/>
          <ac:spMkLst>
            <pc:docMk/>
            <pc:sldMk cId="3187156049" sldId="281"/>
            <ac:spMk id="5" creationId="{9DB63145-E59C-9501-8AA5-4E6AC5C0D40F}"/>
          </ac:spMkLst>
        </pc:spChg>
        <pc:spChg chg="mod">
          <ac:chgData name="Chuck Kiefriter" userId="c57348f7-b440-4861-a58f-c89f414ea74a" providerId="ADAL" clId="{C2FDF4A5-FE03-4269-B12C-3FB90C87A25C}" dt="2023-03-13T04:00:07.740" v="1271" actId="20577"/>
          <ac:spMkLst>
            <pc:docMk/>
            <pc:sldMk cId="3187156049" sldId="281"/>
            <ac:spMk id="6" creationId="{59E906CD-110B-9D01-732C-2F21759B0265}"/>
          </ac:spMkLst>
        </pc:spChg>
        <pc:picChg chg="add mod">
          <ac:chgData name="Chuck Kiefriter" userId="c57348f7-b440-4861-a58f-c89f414ea74a" providerId="ADAL" clId="{C2FDF4A5-FE03-4269-B12C-3FB90C87A25C}" dt="2023-03-13T03:55:24.774" v="1128" actId="1076"/>
          <ac:picMkLst>
            <pc:docMk/>
            <pc:sldMk cId="3187156049" sldId="281"/>
            <ac:picMk id="3" creationId="{83E4109A-5F0E-62C4-2DDC-A1744C5BE6B5}"/>
          </ac:picMkLst>
        </pc:picChg>
      </pc:sldChg>
      <pc:sldChg chg="modSp add mod">
        <pc:chgData name="Chuck Kiefriter" userId="c57348f7-b440-4861-a58f-c89f414ea74a" providerId="ADAL" clId="{C2FDF4A5-FE03-4269-B12C-3FB90C87A25C}" dt="2023-03-13T03:41:55.418" v="1028" actId="20577"/>
        <pc:sldMkLst>
          <pc:docMk/>
          <pc:sldMk cId="2065140228" sldId="282"/>
        </pc:sldMkLst>
        <pc:spChg chg="mod">
          <ac:chgData name="Chuck Kiefriter" userId="c57348f7-b440-4861-a58f-c89f414ea74a" providerId="ADAL" clId="{C2FDF4A5-FE03-4269-B12C-3FB90C87A25C}" dt="2023-03-13T03:41:55.418" v="1028" actId="20577"/>
          <ac:spMkLst>
            <pc:docMk/>
            <pc:sldMk cId="2065140228" sldId="282"/>
            <ac:spMk id="3" creationId="{23DFC7E9-54DD-38D7-0B9B-D34948D68CF9}"/>
          </ac:spMkLst>
        </pc:spChg>
      </pc:sldChg>
      <pc:sldChg chg="addSp delSp modSp add mod">
        <pc:chgData name="Chuck Kiefriter" userId="c57348f7-b440-4861-a58f-c89f414ea74a" providerId="ADAL" clId="{C2FDF4A5-FE03-4269-B12C-3FB90C87A25C}" dt="2023-03-13T03:51:42.665" v="1120" actId="207"/>
        <pc:sldMkLst>
          <pc:docMk/>
          <pc:sldMk cId="1885158462" sldId="283"/>
        </pc:sldMkLst>
        <pc:spChg chg="mod">
          <ac:chgData name="Chuck Kiefriter" userId="c57348f7-b440-4861-a58f-c89f414ea74a" providerId="ADAL" clId="{C2FDF4A5-FE03-4269-B12C-3FB90C87A25C}" dt="2023-03-13T03:51:42.665" v="1120" actId="207"/>
          <ac:spMkLst>
            <pc:docMk/>
            <pc:sldMk cId="1885158462" sldId="283"/>
            <ac:spMk id="5" creationId="{9DB63145-E59C-9501-8AA5-4E6AC5C0D40F}"/>
          </ac:spMkLst>
        </pc:spChg>
        <pc:spChg chg="mod">
          <ac:chgData name="Chuck Kiefriter" userId="c57348f7-b440-4861-a58f-c89f414ea74a" providerId="ADAL" clId="{C2FDF4A5-FE03-4269-B12C-3FB90C87A25C}" dt="2023-03-13T03:42:03.806" v="1039" actId="20577"/>
          <ac:spMkLst>
            <pc:docMk/>
            <pc:sldMk cId="1885158462" sldId="283"/>
            <ac:spMk id="6" creationId="{59E906CD-110B-9D01-732C-2F21759B0265}"/>
          </ac:spMkLst>
        </pc:spChg>
        <pc:spChg chg="add mod">
          <ac:chgData name="Chuck Kiefriter" userId="c57348f7-b440-4861-a58f-c89f414ea74a" providerId="ADAL" clId="{C2FDF4A5-FE03-4269-B12C-3FB90C87A25C}" dt="2023-03-13T03:50:24.029" v="1119" actId="20577"/>
          <ac:spMkLst>
            <pc:docMk/>
            <pc:sldMk cId="1885158462" sldId="283"/>
            <ac:spMk id="8" creationId="{ECD506A8-B7B8-3E79-FA2D-BD62C204B827}"/>
          </ac:spMkLst>
        </pc:spChg>
        <pc:picChg chg="del">
          <ac:chgData name="Chuck Kiefriter" userId="c57348f7-b440-4861-a58f-c89f414ea74a" providerId="ADAL" clId="{C2FDF4A5-FE03-4269-B12C-3FB90C87A25C}" dt="2023-03-13T03:41:58.623" v="1029" actId="478"/>
          <ac:picMkLst>
            <pc:docMk/>
            <pc:sldMk cId="1885158462" sldId="283"/>
            <ac:picMk id="3" creationId="{83E4109A-5F0E-62C4-2DDC-A1744C5BE6B5}"/>
          </ac:picMkLst>
        </pc:picChg>
        <pc:picChg chg="add mod">
          <ac:chgData name="Chuck Kiefriter" userId="c57348f7-b440-4861-a58f-c89f414ea74a" providerId="ADAL" clId="{C2FDF4A5-FE03-4269-B12C-3FB90C87A25C}" dt="2023-03-13T03:48:48.279" v="1104" actId="14100"/>
          <ac:picMkLst>
            <pc:docMk/>
            <pc:sldMk cId="1885158462" sldId="283"/>
            <ac:picMk id="4" creationId="{7C9F3104-C66F-0189-6D64-A0BDCF1B495F}"/>
          </ac:picMkLst>
        </pc:picChg>
      </pc:sldChg>
      <pc:sldChg chg="addSp delSp modSp add mod">
        <pc:chgData name="Chuck Kiefriter" userId="c57348f7-b440-4861-a58f-c89f414ea74a" providerId="ADAL" clId="{C2FDF4A5-FE03-4269-B12C-3FB90C87A25C}" dt="2023-03-13T05:14:58.184" v="1547" actId="1076"/>
        <pc:sldMkLst>
          <pc:docMk/>
          <pc:sldMk cId="356231122" sldId="284"/>
        </pc:sldMkLst>
        <pc:spChg chg="mod">
          <ac:chgData name="Chuck Kiefriter" userId="c57348f7-b440-4861-a58f-c89f414ea74a" providerId="ADAL" clId="{C2FDF4A5-FE03-4269-B12C-3FB90C87A25C}" dt="2023-03-13T04:04:30.257" v="1330" actId="6549"/>
          <ac:spMkLst>
            <pc:docMk/>
            <pc:sldMk cId="356231122" sldId="284"/>
            <ac:spMk id="5" creationId="{9DB63145-E59C-9501-8AA5-4E6AC5C0D40F}"/>
          </ac:spMkLst>
        </pc:spChg>
        <pc:spChg chg="mod">
          <ac:chgData name="Chuck Kiefriter" userId="c57348f7-b440-4861-a58f-c89f414ea74a" providerId="ADAL" clId="{C2FDF4A5-FE03-4269-B12C-3FB90C87A25C}" dt="2023-03-13T04:16:49.454" v="1346" actId="20577"/>
          <ac:spMkLst>
            <pc:docMk/>
            <pc:sldMk cId="356231122" sldId="284"/>
            <ac:spMk id="6" creationId="{59E906CD-110B-9D01-732C-2F21759B0265}"/>
          </ac:spMkLst>
        </pc:spChg>
        <pc:spChg chg="add mod">
          <ac:chgData name="Chuck Kiefriter" userId="c57348f7-b440-4861-a58f-c89f414ea74a" providerId="ADAL" clId="{C2FDF4A5-FE03-4269-B12C-3FB90C87A25C}" dt="2023-03-13T05:14:28.383" v="1543" actId="20577"/>
          <ac:spMkLst>
            <pc:docMk/>
            <pc:sldMk cId="356231122" sldId="284"/>
            <ac:spMk id="7" creationId="{0D7B1AC9-AF0D-D1E4-1224-879BDBE1A34A}"/>
          </ac:spMkLst>
        </pc:spChg>
        <pc:spChg chg="del">
          <ac:chgData name="Chuck Kiefriter" userId="c57348f7-b440-4861-a58f-c89f414ea74a" providerId="ADAL" clId="{C2FDF4A5-FE03-4269-B12C-3FB90C87A25C}" dt="2023-03-13T04:17:19.331" v="1350" actId="478"/>
          <ac:spMkLst>
            <pc:docMk/>
            <pc:sldMk cId="356231122" sldId="284"/>
            <ac:spMk id="8" creationId="{ECD506A8-B7B8-3E79-FA2D-BD62C204B827}"/>
          </ac:spMkLst>
        </pc:spChg>
        <pc:spChg chg="add mod">
          <ac:chgData name="Chuck Kiefriter" userId="c57348f7-b440-4861-a58f-c89f414ea74a" providerId="ADAL" clId="{C2FDF4A5-FE03-4269-B12C-3FB90C87A25C}" dt="2023-03-13T05:14:58.184" v="1547" actId="1076"/>
          <ac:spMkLst>
            <pc:docMk/>
            <pc:sldMk cId="356231122" sldId="284"/>
            <ac:spMk id="10" creationId="{C8C4555B-8EFA-1C02-2221-72E41215E9AF}"/>
          </ac:spMkLst>
        </pc:spChg>
        <pc:picChg chg="add mod">
          <ac:chgData name="Chuck Kiefriter" userId="c57348f7-b440-4861-a58f-c89f414ea74a" providerId="ADAL" clId="{C2FDF4A5-FE03-4269-B12C-3FB90C87A25C}" dt="2023-03-13T04:16:58.511" v="1349" actId="1076"/>
          <ac:picMkLst>
            <pc:docMk/>
            <pc:sldMk cId="356231122" sldId="284"/>
            <ac:picMk id="3" creationId="{49B9E586-0F7D-D4D2-6C77-8141EF05DCB2}"/>
          </ac:picMkLst>
        </pc:picChg>
        <pc:picChg chg="del">
          <ac:chgData name="Chuck Kiefriter" userId="c57348f7-b440-4861-a58f-c89f414ea74a" providerId="ADAL" clId="{C2FDF4A5-FE03-4269-B12C-3FB90C87A25C}" dt="2023-03-13T04:04:21.795" v="1328" actId="478"/>
          <ac:picMkLst>
            <pc:docMk/>
            <pc:sldMk cId="356231122" sldId="284"/>
            <ac:picMk id="4" creationId="{7C9F3104-C66F-0189-6D64-A0BDCF1B495F}"/>
          </ac:picMkLst>
        </pc:picChg>
      </pc:sldChg>
    </pc:docChg>
  </pc:docChgLst>
  <pc:docChgLst>
    <pc:chgData name="Chuck Kiefriter" userId="c57348f7-b440-4861-a58f-c89f414ea74a" providerId="ADAL" clId="{CF84103F-70B6-4350-9F54-3D403F3ADED5}"/>
    <pc:docChg chg="undo custSel addSld delSld modSld sldOrd">
      <pc:chgData name="Chuck Kiefriter" userId="c57348f7-b440-4861-a58f-c89f414ea74a" providerId="ADAL" clId="{CF84103F-70B6-4350-9F54-3D403F3ADED5}" dt="2023-03-29T00:40:29.287" v="501" actId="207"/>
      <pc:docMkLst>
        <pc:docMk/>
      </pc:docMkLst>
      <pc:sldChg chg="addSp delSp modSp mod">
        <pc:chgData name="Chuck Kiefriter" userId="c57348f7-b440-4861-a58f-c89f414ea74a" providerId="ADAL" clId="{CF84103F-70B6-4350-9F54-3D403F3ADED5}" dt="2023-03-28T22:40:54.585" v="448" actId="1076"/>
        <pc:sldMkLst>
          <pc:docMk/>
          <pc:sldMk cId="3995279466" sldId="256"/>
        </pc:sldMkLst>
        <pc:spChg chg="del">
          <ac:chgData name="Chuck Kiefriter" userId="c57348f7-b440-4861-a58f-c89f414ea74a" providerId="ADAL" clId="{CF84103F-70B6-4350-9F54-3D403F3ADED5}" dt="2023-03-27T13:16:23.084" v="151" actId="478"/>
          <ac:spMkLst>
            <pc:docMk/>
            <pc:sldMk cId="3995279466" sldId="256"/>
            <ac:spMk id="3" creationId="{A6B2E4B2-9556-220D-A265-44C9FD951EE6}"/>
          </ac:spMkLst>
        </pc:spChg>
        <pc:spChg chg="del">
          <ac:chgData name="Chuck Kiefriter" userId="c57348f7-b440-4861-a58f-c89f414ea74a" providerId="ADAL" clId="{CF84103F-70B6-4350-9F54-3D403F3ADED5}" dt="2023-03-27T13:23:55.407" v="152" actId="478"/>
          <ac:spMkLst>
            <pc:docMk/>
            <pc:sldMk cId="3995279466" sldId="256"/>
            <ac:spMk id="4" creationId="{2BADD1C9-CF72-0C69-861B-7E5D509DA5B2}"/>
          </ac:spMkLst>
        </pc:spChg>
        <pc:spChg chg="mod">
          <ac:chgData name="Chuck Kiefriter" userId="c57348f7-b440-4861-a58f-c89f414ea74a" providerId="ADAL" clId="{CF84103F-70B6-4350-9F54-3D403F3ADED5}" dt="2023-03-27T13:08:26.599" v="123" actId="6549"/>
          <ac:spMkLst>
            <pc:docMk/>
            <pc:sldMk cId="3995279466" sldId="256"/>
            <ac:spMk id="6" creationId="{DE3DBA5A-FA8E-46C6-1402-E5C7632F4CAD}"/>
          </ac:spMkLst>
        </pc:spChg>
        <pc:spChg chg="del">
          <ac:chgData name="Chuck Kiefriter" userId="c57348f7-b440-4861-a58f-c89f414ea74a" providerId="ADAL" clId="{CF84103F-70B6-4350-9F54-3D403F3ADED5}" dt="2023-03-27T13:23:55.407" v="152" actId="478"/>
          <ac:spMkLst>
            <pc:docMk/>
            <pc:sldMk cId="3995279466" sldId="256"/>
            <ac:spMk id="7" creationId="{4F528AA2-6361-22B4-C232-EF99675F9D72}"/>
          </ac:spMkLst>
        </pc:spChg>
        <pc:spChg chg="del">
          <ac:chgData name="Chuck Kiefriter" userId="c57348f7-b440-4861-a58f-c89f414ea74a" providerId="ADAL" clId="{CF84103F-70B6-4350-9F54-3D403F3ADED5}" dt="2023-03-27T13:23:55.407" v="152" actId="478"/>
          <ac:spMkLst>
            <pc:docMk/>
            <pc:sldMk cId="3995279466" sldId="256"/>
            <ac:spMk id="9" creationId="{06F995E6-DACC-B060-CDB5-BB562B195537}"/>
          </ac:spMkLst>
        </pc:spChg>
        <pc:spChg chg="mod">
          <ac:chgData name="Chuck Kiefriter" userId="c57348f7-b440-4861-a58f-c89f414ea74a" providerId="ADAL" clId="{CF84103F-70B6-4350-9F54-3D403F3ADED5}" dt="2023-03-28T22:40:46.669" v="447" actId="20577"/>
          <ac:spMkLst>
            <pc:docMk/>
            <pc:sldMk cId="3995279466" sldId="256"/>
            <ac:spMk id="10" creationId="{EA3D5ED0-1762-C438-DD7C-B32C5582A339}"/>
          </ac:spMkLst>
        </pc:spChg>
        <pc:spChg chg="add mod">
          <ac:chgData name="Chuck Kiefriter" userId="c57348f7-b440-4861-a58f-c89f414ea74a" providerId="ADAL" clId="{CF84103F-70B6-4350-9F54-3D403F3ADED5}" dt="2023-03-27T13:24:04.739" v="156" actId="1076"/>
          <ac:spMkLst>
            <pc:docMk/>
            <pc:sldMk cId="3995279466" sldId="256"/>
            <ac:spMk id="11" creationId="{8C44B216-C75C-0589-1A08-E1736DCD43C5}"/>
          </ac:spMkLst>
        </pc:spChg>
        <pc:picChg chg="add mod">
          <ac:chgData name="Chuck Kiefriter" userId="c57348f7-b440-4861-a58f-c89f414ea74a" providerId="ADAL" clId="{CF84103F-70B6-4350-9F54-3D403F3ADED5}" dt="2023-03-28T22:40:54.585" v="448" actId="1076"/>
          <ac:picMkLst>
            <pc:docMk/>
            <pc:sldMk cId="3995279466" sldId="256"/>
            <ac:picMk id="5" creationId="{C730C03D-0D57-7578-992D-93F2E9FFBCB8}"/>
          </ac:picMkLst>
        </pc:picChg>
      </pc:sldChg>
      <pc:sldChg chg="modSp mod">
        <pc:chgData name="Chuck Kiefriter" userId="c57348f7-b440-4861-a58f-c89f414ea74a" providerId="ADAL" clId="{CF84103F-70B6-4350-9F54-3D403F3ADED5}" dt="2023-03-27T13:03:24.138" v="67" actId="20577"/>
        <pc:sldMkLst>
          <pc:docMk/>
          <pc:sldMk cId="3194223319" sldId="263"/>
        </pc:sldMkLst>
        <pc:spChg chg="mod">
          <ac:chgData name="Chuck Kiefriter" userId="c57348f7-b440-4861-a58f-c89f414ea74a" providerId="ADAL" clId="{CF84103F-70B6-4350-9F54-3D403F3ADED5}" dt="2023-03-27T13:03:24.138" v="67" actId="20577"/>
          <ac:spMkLst>
            <pc:docMk/>
            <pc:sldMk cId="3194223319" sldId="263"/>
            <ac:spMk id="3" creationId="{23DFC7E9-54DD-38D7-0B9B-D34948D68CF9}"/>
          </ac:spMkLst>
        </pc:spChg>
      </pc:sldChg>
      <pc:sldChg chg="modSp mod">
        <pc:chgData name="Chuck Kiefriter" userId="c57348f7-b440-4861-a58f-c89f414ea74a" providerId="ADAL" clId="{CF84103F-70B6-4350-9F54-3D403F3ADED5}" dt="2023-03-27T13:05:54.496" v="94" actId="20577"/>
        <pc:sldMkLst>
          <pc:docMk/>
          <pc:sldMk cId="763182894" sldId="264"/>
        </pc:sldMkLst>
        <pc:spChg chg="mod">
          <ac:chgData name="Chuck Kiefriter" userId="c57348f7-b440-4861-a58f-c89f414ea74a" providerId="ADAL" clId="{CF84103F-70B6-4350-9F54-3D403F3ADED5}" dt="2023-03-27T13:05:54.496" v="94" actId="20577"/>
          <ac:spMkLst>
            <pc:docMk/>
            <pc:sldMk cId="763182894" sldId="264"/>
            <ac:spMk id="3" creationId="{23DFC7E9-54DD-38D7-0B9B-D34948D68CF9}"/>
          </ac:spMkLst>
        </pc:spChg>
      </pc:sldChg>
      <pc:sldChg chg="modSp mod">
        <pc:chgData name="Chuck Kiefriter" userId="c57348f7-b440-4861-a58f-c89f414ea74a" providerId="ADAL" clId="{CF84103F-70B6-4350-9F54-3D403F3ADED5}" dt="2023-03-27T13:41:57.924" v="224" actId="20577"/>
        <pc:sldMkLst>
          <pc:docMk/>
          <pc:sldMk cId="367428708" sldId="265"/>
        </pc:sldMkLst>
        <pc:spChg chg="mod">
          <ac:chgData name="Chuck Kiefriter" userId="c57348f7-b440-4861-a58f-c89f414ea74a" providerId="ADAL" clId="{CF84103F-70B6-4350-9F54-3D403F3ADED5}" dt="2023-03-27T13:41:57.924" v="224" actId="20577"/>
          <ac:spMkLst>
            <pc:docMk/>
            <pc:sldMk cId="367428708" sldId="265"/>
            <ac:spMk id="3" creationId="{23DFC7E9-54DD-38D7-0B9B-D34948D68CF9}"/>
          </ac:spMkLst>
        </pc:spChg>
      </pc:sldChg>
      <pc:sldChg chg="del">
        <pc:chgData name="Chuck Kiefriter" userId="c57348f7-b440-4861-a58f-c89f414ea74a" providerId="ADAL" clId="{CF84103F-70B6-4350-9F54-3D403F3ADED5}" dt="2023-03-27T16:28:55.318" v="444" actId="47"/>
        <pc:sldMkLst>
          <pc:docMk/>
          <pc:sldMk cId="4170465764" sldId="274"/>
        </pc:sldMkLst>
      </pc:sldChg>
      <pc:sldChg chg="del">
        <pc:chgData name="Chuck Kiefriter" userId="c57348f7-b440-4861-a58f-c89f414ea74a" providerId="ADAL" clId="{CF84103F-70B6-4350-9F54-3D403F3ADED5}" dt="2023-03-27T16:28:55.318" v="444" actId="47"/>
        <pc:sldMkLst>
          <pc:docMk/>
          <pc:sldMk cId="1513494963" sldId="275"/>
        </pc:sldMkLst>
      </pc:sldChg>
      <pc:sldChg chg="addSp delSp modSp mod">
        <pc:chgData name="Chuck Kiefriter" userId="c57348f7-b440-4861-a58f-c89f414ea74a" providerId="ADAL" clId="{CF84103F-70B6-4350-9F54-3D403F3ADED5}" dt="2023-03-27T16:08:13.455" v="409" actId="20577"/>
        <pc:sldMkLst>
          <pc:docMk/>
          <pc:sldMk cId="976671966" sldId="278"/>
        </pc:sldMkLst>
        <pc:spChg chg="del">
          <ac:chgData name="Chuck Kiefriter" userId="c57348f7-b440-4861-a58f-c89f414ea74a" providerId="ADAL" clId="{CF84103F-70B6-4350-9F54-3D403F3ADED5}" dt="2023-03-27T13:59:14.581" v="272" actId="478"/>
          <ac:spMkLst>
            <pc:docMk/>
            <pc:sldMk cId="976671966" sldId="278"/>
            <ac:spMk id="3" creationId="{AECD1743-AE1E-E8A6-57D4-D340FC95D16D}"/>
          </ac:spMkLst>
        </pc:spChg>
        <pc:spChg chg="mod">
          <ac:chgData name="Chuck Kiefriter" userId="c57348f7-b440-4861-a58f-c89f414ea74a" providerId="ADAL" clId="{CF84103F-70B6-4350-9F54-3D403F3ADED5}" dt="2023-03-27T16:08:13.455" v="409" actId="20577"/>
          <ac:spMkLst>
            <pc:docMk/>
            <pc:sldMk cId="976671966" sldId="278"/>
            <ac:spMk id="4" creationId="{C0B26727-0F97-5A73-B4ED-6BE65E07E5DB}"/>
          </ac:spMkLst>
        </pc:spChg>
        <pc:spChg chg="add mod">
          <ac:chgData name="Chuck Kiefriter" userId="c57348f7-b440-4861-a58f-c89f414ea74a" providerId="ADAL" clId="{CF84103F-70B6-4350-9F54-3D403F3ADED5}" dt="2023-03-27T13:59:25.995" v="277" actId="1076"/>
          <ac:spMkLst>
            <pc:docMk/>
            <pc:sldMk cId="976671966" sldId="278"/>
            <ac:spMk id="5" creationId="{983625D7-1156-1D51-0A49-6B0357B75EF4}"/>
          </ac:spMkLst>
        </pc:spChg>
        <pc:spChg chg="mod">
          <ac:chgData name="Chuck Kiefriter" userId="c57348f7-b440-4861-a58f-c89f414ea74a" providerId="ADAL" clId="{CF84103F-70B6-4350-9F54-3D403F3ADED5}" dt="2023-03-27T13:57:50.732" v="271" actId="20577"/>
          <ac:spMkLst>
            <pc:docMk/>
            <pc:sldMk cId="976671966" sldId="278"/>
            <ac:spMk id="6" creationId="{59E906CD-110B-9D01-732C-2F21759B0265}"/>
          </ac:spMkLst>
        </pc:spChg>
        <pc:spChg chg="del">
          <ac:chgData name="Chuck Kiefriter" userId="c57348f7-b440-4861-a58f-c89f414ea74a" providerId="ADAL" clId="{CF84103F-70B6-4350-9F54-3D403F3ADED5}" dt="2023-03-27T13:59:17.799" v="273" actId="478"/>
          <ac:spMkLst>
            <pc:docMk/>
            <pc:sldMk cId="976671966" sldId="278"/>
            <ac:spMk id="7" creationId="{5DAF20F1-2F34-F140-81DA-E78BF03C81E4}"/>
          </ac:spMkLst>
        </pc:spChg>
        <pc:spChg chg="add mod">
          <ac:chgData name="Chuck Kiefriter" userId="c57348f7-b440-4861-a58f-c89f414ea74a" providerId="ADAL" clId="{CF84103F-70B6-4350-9F54-3D403F3ADED5}" dt="2023-03-27T14:11:22.218" v="303" actId="1076"/>
          <ac:spMkLst>
            <pc:docMk/>
            <pc:sldMk cId="976671966" sldId="278"/>
            <ac:spMk id="9" creationId="{E3EBAC68-1411-42B9-71E1-6CD3E49066B5}"/>
          </ac:spMkLst>
        </pc:spChg>
      </pc:sldChg>
      <pc:sldChg chg="del">
        <pc:chgData name="Chuck Kiefriter" userId="c57348f7-b440-4861-a58f-c89f414ea74a" providerId="ADAL" clId="{CF84103F-70B6-4350-9F54-3D403F3ADED5}" dt="2023-03-27T16:28:55.318" v="444" actId="47"/>
        <pc:sldMkLst>
          <pc:docMk/>
          <pc:sldMk cId="3395566764" sldId="280"/>
        </pc:sldMkLst>
      </pc:sldChg>
      <pc:sldChg chg="del">
        <pc:chgData name="Chuck Kiefriter" userId="c57348f7-b440-4861-a58f-c89f414ea74a" providerId="ADAL" clId="{CF84103F-70B6-4350-9F54-3D403F3ADED5}" dt="2023-03-27T16:28:55.318" v="444" actId="47"/>
        <pc:sldMkLst>
          <pc:docMk/>
          <pc:sldMk cId="3187156049" sldId="281"/>
        </pc:sldMkLst>
      </pc:sldChg>
      <pc:sldChg chg="del">
        <pc:chgData name="Chuck Kiefriter" userId="c57348f7-b440-4861-a58f-c89f414ea74a" providerId="ADAL" clId="{CF84103F-70B6-4350-9F54-3D403F3ADED5}" dt="2023-03-27T16:28:55.318" v="444" actId="47"/>
        <pc:sldMkLst>
          <pc:docMk/>
          <pc:sldMk cId="2065140228" sldId="282"/>
        </pc:sldMkLst>
      </pc:sldChg>
      <pc:sldChg chg="del">
        <pc:chgData name="Chuck Kiefriter" userId="c57348f7-b440-4861-a58f-c89f414ea74a" providerId="ADAL" clId="{CF84103F-70B6-4350-9F54-3D403F3ADED5}" dt="2023-03-27T16:28:55.318" v="444" actId="47"/>
        <pc:sldMkLst>
          <pc:docMk/>
          <pc:sldMk cId="1885158462" sldId="283"/>
        </pc:sldMkLst>
      </pc:sldChg>
      <pc:sldChg chg="del">
        <pc:chgData name="Chuck Kiefriter" userId="c57348f7-b440-4861-a58f-c89f414ea74a" providerId="ADAL" clId="{CF84103F-70B6-4350-9F54-3D403F3ADED5}" dt="2023-03-27T13:16:13.847" v="150" actId="47"/>
        <pc:sldMkLst>
          <pc:docMk/>
          <pc:sldMk cId="460794980" sldId="285"/>
        </pc:sldMkLst>
      </pc:sldChg>
      <pc:sldChg chg="delSp mod">
        <pc:chgData name="Chuck Kiefriter" userId="c57348f7-b440-4861-a58f-c89f414ea74a" providerId="ADAL" clId="{CF84103F-70B6-4350-9F54-3D403F3ADED5}" dt="2023-03-27T16:42:44.630" v="445" actId="478"/>
        <pc:sldMkLst>
          <pc:docMk/>
          <pc:sldMk cId="424094208" sldId="287"/>
        </pc:sldMkLst>
        <pc:spChg chg="del">
          <ac:chgData name="Chuck Kiefriter" userId="c57348f7-b440-4861-a58f-c89f414ea74a" providerId="ADAL" clId="{CF84103F-70B6-4350-9F54-3D403F3ADED5}" dt="2023-03-27T16:42:44.630" v="445" actId="478"/>
          <ac:spMkLst>
            <pc:docMk/>
            <pc:sldMk cId="424094208" sldId="287"/>
            <ac:spMk id="3" creationId="{FF9F9172-C924-1C79-FA1B-3659223D7D26}"/>
          </ac:spMkLst>
        </pc:spChg>
      </pc:sldChg>
      <pc:sldChg chg="addSp delSp modSp add mod">
        <pc:chgData name="Chuck Kiefriter" userId="c57348f7-b440-4861-a58f-c89f414ea74a" providerId="ADAL" clId="{CF84103F-70B6-4350-9F54-3D403F3ADED5}" dt="2023-03-27T13:43:45.773" v="234" actId="207"/>
        <pc:sldMkLst>
          <pc:docMk/>
          <pc:sldMk cId="834285187" sldId="288"/>
        </pc:sldMkLst>
        <pc:spChg chg="add mod">
          <ac:chgData name="Chuck Kiefriter" userId="c57348f7-b440-4861-a58f-c89f414ea74a" providerId="ADAL" clId="{CF84103F-70B6-4350-9F54-3D403F3ADED5}" dt="2023-03-27T13:40:36.139" v="219" actId="1036"/>
          <ac:spMkLst>
            <pc:docMk/>
            <pc:sldMk cId="834285187" sldId="288"/>
            <ac:spMk id="3" creationId="{8D157F1D-E680-A6D6-BB28-7A7946F883FB}"/>
          </ac:spMkLst>
        </pc:spChg>
        <pc:spChg chg="mod">
          <ac:chgData name="Chuck Kiefriter" userId="c57348f7-b440-4861-a58f-c89f414ea74a" providerId="ADAL" clId="{CF84103F-70B6-4350-9F54-3D403F3ADED5}" dt="2023-03-27T13:25:39.267" v="169" actId="20577"/>
          <ac:spMkLst>
            <pc:docMk/>
            <pc:sldMk cId="834285187" sldId="288"/>
            <ac:spMk id="6" creationId="{DE3DBA5A-FA8E-46C6-1402-E5C7632F4CAD}"/>
          </ac:spMkLst>
        </pc:spChg>
        <pc:spChg chg="add mod">
          <ac:chgData name="Chuck Kiefriter" userId="c57348f7-b440-4861-a58f-c89f414ea74a" providerId="ADAL" clId="{CF84103F-70B6-4350-9F54-3D403F3ADED5}" dt="2023-03-27T13:40:36.139" v="219" actId="1036"/>
          <ac:spMkLst>
            <pc:docMk/>
            <pc:sldMk cId="834285187" sldId="288"/>
            <ac:spMk id="7" creationId="{B27C446A-3693-8342-118A-4E40973305E5}"/>
          </ac:spMkLst>
        </pc:spChg>
        <pc:spChg chg="mod">
          <ac:chgData name="Chuck Kiefriter" userId="c57348f7-b440-4861-a58f-c89f414ea74a" providerId="ADAL" clId="{CF84103F-70B6-4350-9F54-3D403F3ADED5}" dt="2023-03-27T13:43:45.773" v="234" actId="207"/>
          <ac:spMkLst>
            <pc:docMk/>
            <pc:sldMk cId="834285187" sldId="288"/>
            <ac:spMk id="10" creationId="{EA3D5ED0-1762-C438-DD7C-B32C5582A339}"/>
          </ac:spMkLst>
        </pc:spChg>
        <pc:spChg chg="mod">
          <ac:chgData name="Chuck Kiefriter" userId="c57348f7-b440-4861-a58f-c89f414ea74a" providerId="ADAL" clId="{CF84103F-70B6-4350-9F54-3D403F3ADED5}" dt="2023-03-27T13:40:36.139" v="219" actId="1036"/>
          <ac:spMkLst>
            <pc:docMk/>
            <pc:sldMk cId="834285187" sldId="288"/>
            <ac:spMk id="11" creationId="{8C44B216-C75C-0589-1A08-E1736DCD43C5}"/>
          </ac:spMkLst>
        </pc:spChg>
        <pc:picChg chg="del">
          <ac:chgData name="Chuck Kiefriter" userId="c57348f7-b440-4861-a58f-c89f414ea74a" providerId="ADAL" clId="{CF84103F-70B6-4350-9F54-3D403F3ADED5}" dt="2023-03-27T13:28:16.425" v="175" actId="478"/>
          <ac:picMkLst>
            <pc:docMk/>
            <pc:sldMk cId="834285187" sldId="288"/>
            <ac:picMk id="5" creationId="{C730C03D-0D57-7578-992D-93F2E9FFBCB8}"/>
          </ac:picMkLst>
        </pc:picChg>
        <pc:picChg chg="add mod">
          <ac:chgData name="Chuck Kiefriter" userId="c57348f7-b440-4861-a58f-c89f414ea74a" providerId="ADAL" clId="{CF84103F-70B6-4350-9F54-3D403F3ADED5}" dt="2023-03-27T13:43:21.449" v="232" actId="1076"/>
          <ac:picMkLst>
            <pc:docMk/>
            <pc:sldMk cId="834285187" sldId="288"/>
            <ac:picMk id="9" creationId="{1181B07C-8BAD-D8FC-AA78-3986B3C73DD9}"/>
          </ac:picMkLst>
        </pc:picChg>
      </pc:sldChg>
      <pc:sldChg chg="addSp delSp modSp add mod">
        <pc:chgData name="Chuck Kiefriter" userId="c57348f7-b440-4861-a58f-c89f414ea74a" providerId="ADAL" clId="{CF84103F-70B6-4350-9F54-3D403F3ADED5}" dt="2023-03-27T16:11:48.434" v="427" actId="1076"/>
        <pc:sldMkLst>
          <pc:docMk/>
          <pc:sldMk cId="3007476099" sldId="289"/>
        </pc:sldMkLst>
        <pc:spChg chg="del">
          <ac:chgData name="Chuck Kiefriter" userId="c57348f7-b440-4861-a58f-c89f414ea74a" providerId="ADAL" clId="{CF84103F-70B6-4350-9F54-3D403F3ADED5}" dt="2023-03-27T16:10:17.299" v="422" actId="478"/>
          <ac:spMkLst>
            <pc:docMk/>
            <pc:sldMk cId="3007476099" sldId="289"/>
            <ac:spMk id="3" creationId="{AECD1743-AE1E-E8A6-57D4-D340FC95D16D}"/>
          </ac:spMkLst>
        </pc:spChg>
        <pc:spChg chg="mod">
          <ac:chgData name="Chuck Kiefriter" userId="c57348f7-b440-4861-a58f-c89f414ea74a" providerId="ADAL" clId="{CF84103F-70B6-4350-9F54-3D403F3ADED5}" dt="2023-03-27T14:39:45.301" v="397" actId="21"/>
          <ac:spMkLst>
            <pc:docMk/>
            <pc:sldMk cId="3007476099" sldId="289"/>
            <ac:spMk id="4" creationId="{C0B26727-0F97-5A73-B4ED-6BE65E07E5DB}"/>
          </ac:spMkLst>
        </pc:spChg>
        <pc:spChg chg="add mod">
          <ac:chgData name="Chuck Kiefriter" userId="c57348f7-b440-4861-a58f-c89f414ea74a" providerId="ADAL" clId="{CF84103F-70B6-4350-9F54-3D403F3ADED5}" dt="2023-03-27T16:11:48.434" v="427" actId="1076"/>
          <ac:spMkLst>
            <pc:docMk/>
            <pc:sldMk cId="3007476099" sldId="289"/>
            <ac:spMk id="5" creationId="{B437B980-7F96-675E-3EC5-34BF0DF65123}"/>
          </ac:spMkLst>
        </pc:spChg>
        <pc:spChg chg="del">
          <ac:chgData name="Chuck Kiefriter" userId="c57348f7-b440-4861-a58f-c89f414ea74a" providerId="ADAL" clId="{CF84103F-70B6-4350-9F54-3D403F3ADED5}" dt="2023-03-27T16:10:17.299" v="422" actId="478"/>
          <ac:spMkLst>
            <pc:docMk/>
            <pc:sldMk cId="3007476099" sldId="289"/>
            <ac:spMk id="7" creationId="{5DAF20F1-2F34-F140-81DA-E78BF03C81E4}"/>
          </ac:spMkLst>
        </pc:spChg>
      </pc:sldChg>
      <pc:sldChg chg="addSp delSp modSp add mod">
        <pc:chgData name="Chuck Kiefriter" userId="c57348f7-b440-4861-a58f-c89f414ea74a" providerId="ADAL" clId="{CF84103F-70B6-4350-9F54-3D403F3ADED5}" dt="2023-03-27T16:12:04.772" v="428"/>
        <pc:sldMkLst>
          <pc:docMk/>
          <pc:sldMk cId="2491041013" sldId="290"/>
        </pc:sldMkLst>
        <pc:spChg chg="add del">
          <ac:chgData name="Chuck Kiefriter" userId="c57348f7-b440-4861-a58f-c89f414ea74a" providerId="ADAL" clId="{CF84103F-70B6-4350-9F54-3D403F3ADED5}" dt="2023-03-27T14:37:24.008" v="384"/>
          <ac:spMkLst>
            <pc:docMk/>
            <pc:sldMk cId="2491041013" sldId="290"/>
            <ac:spMk id="2" creationId="{89DCA837-07AF-67B2-CEEA-D36A59744D44}"/>
          </ac:spMkLst>
        </pc:spChg>
        <pc:spChg chg="del mod">
          <ac:chgData name="Chuck Kiefriter" userId="c57348f7-b440-4861-a58f-c89f414ea74a" providerId="ADAL" clId="{CF84103F-70B6-4350-9F54-3D403F3ADED5}" dt="2023-03-27T16:10:13.084" v="421" actId="478"/>
          <ac:spMkLst>
            <pc:docMk/>
            <pc:sldMk cId="2491041013" sldId="290"/>
            <ac:spMk id="3" creationId="{AECD1743-AE1E-E8A6-57D4-D340FC95D16D}"/>
          </ac:spMkLst>
        </pc:spChg>
        <pc:spChg chg="mod">
          <ac:chgData name="Chuck Kiefriter" userId="c57348f7-b440-4861-a58f-c89f414ea74a" providerId="ADAL" clId="{CF84103F-70B6-4350-9F54-3D403F3ADED5}" dt="2023-03-27T14:39:58.389" v="401"/>
          <ac:spMkLst>
            <pc:docMk/>
            <pc:sldMk cId="2491041013" sldId="290"/>
            <ac:spMk id="4" creationId="{C0B26727-0F97-5A73-B4ED-6BE65E07E5DB}"/>
          </ac:spMkLst>
        </pc:spChg>
        <pc:spChg chg="add mod">
          <ac:chgData name="Chuck Kiefriter" userId="c57348f7-b440-4861-a58f-c89f414ea74a" providerId="ADAL" clId="{CF84103F-70B6-4350-9F54-3D403F3ADED5}" dt="2023-03-27T16:12:04.772" v="428"/>
          <ac:spMkLst>
            <pc:docMk/>
            <pc:sldMk cId="2491041013" sldId="290"/>
            <ac:spMk id="5" creationId="{468397A7-672B-24AB-3F61-0F9A073389EE}"/>
          </ac:spMkLst>
        </pc:spChg>
        <pc:spChg chg="del">
          <ac:chgData name="Chuck Kiefriter" userId="c57348f7-b440-4861-a58f-c89f414ea74a" providerId="ADAL" clId="{CF84103F-70B6-4350-9F54-3D403F3ADED5}" dt="2023-03-27T16:10:13.084" v="421" actId="478"/>
          <ac:spMkLst>
            <pc:docMk/>
            <pc:sldMk cId="2491041013" sldId="290"/>
            <ac:spMk id="7" creationId="{5DAF20F1-2F34-F140-81DA-E78BF03C81E4}"/>
          </ac:spMkLst>
        </pc:spChg>
      </pc:sldChg>
      <pc:sldChg chg="addSp delSp modSp add mod">
        <pc:chgData name="Chuck Kiefriter" userId="c57348f7-b440-4861-a58f-c89f414ea74a" providerId="ADAL" clId="{CF84103F-70B6-4350-9F54-3D403F3ADED5}" dt="2023-03-27T16:28:36.066" v="443" actId="1076"/>
        <pc:sldMkLst>
          <pc:docMk/>
          <pc:sldMk cId="491903796" sldId="291"/>
        </pc:sldMkLst>
        <pc:spChg chg="add del">
          <ac:chgData name="Chuck Kiefriter" userId="c57348f7-b440-4861-a58f-c89f414ea74a" providerId="ADAL" clId="{CF84103F-70B6-4350-9F54-3D403F3ADED5}" dt="2023-03-27T16:15:10.351" v="434"/>
          <ac:spMkLst>
            <pc:docMk/>
            <pc:sldMk cId="491903796" sldId="291"/>
            <ac:spMk id="2" creationId="{AA994569-A65E-161B-E6B1-415375FF06B6}"/>
          </ac:spMkLst>
        </pc:spChg>
        <pc:spChg chg="del">
          <ac:chgData name="Chuck Kiefriter" userId="c57348f7-b440-4861-a58f-c89f414ea74a" providerId="ADAL" clId="{CF84103F-70B6-4350-9F54-3D403F3ADED5}" dt="2023-03-27T16:10:06.421" v="419" actId="478"/>
          <ac:spMkLst>
            <pc:docMk/>
            <pc:sldMk cId="491903796" sldId="291"/>
            <ac:spMk id="3" creationId="{AECD1743-AE1E-E8A6-57D4-D340FC95D16D}"/>
          </ac:spMkLst>
        </pc:spChg>
        <pc:spChg chg="mod">
          <ac:chgData name="Chuck Kiefriter" userId="c57348f7-b440-4861-a58f-c89f414ea74a" providerId="ADAL" clId="{CF84103F-70B6-4350-9F54-3D403F3ADED5}" dt="2023-03-27T16:15:39.587" v="439" actId="207"/>
          <ac:spMkLst>
            <pc:docMk/>
            <pc:sldMk cId="491903796" sldId="291"/>
            <ac:spMk id="4" creationId="{C0B26727-0F97-5A73-B4ED-6BE65E07E5DB}"/>
          </ac:spMkLst>
        </pc:spChg>
        <pc:spChg chg="mod">
          <ac:chgData name="Chuck Kiefriter" userId="c57348f7-b440-4861-a58f-c89f414ea74a" providerId="ADAL" clId="{CF84103F-70B6-4350-9F54-3D403F3ADED5}" dt="2023-03-27T16:09:40.239" v="414" actId="20577"/>
          <ac:spMkLst>
            <pc:docMk/>
            <pc:sldMk cId="491903796" sldId="291"/>
            <ac:spMk id="6" creationId="{59E906CD-110B-9D01-732C-2F21759B0265}"/>
          </ac:spMkLst>
        </pc:spChg>
        <pc:spChg chg="del">
          <ac:chgData name="Chuck Kiefriter" userId="c57348f7-b440-4861-a58f-c89f414ea74a" providerId="ADAL" clId="{CF84103F-70B6-4350-9F54-3D403F3ADED5}" dt="2023-03-27T16:10:06.421" v="419" actId="478"/>
          <ac:spMkLst>
            <pc:docMk/>
            <pc:sldMk cId="491903796" sldId="291"/>
            <ac:spMk id="7" creationId="{5DAF20F1-2F34-F140-81DA-E78BF03C81E4}"/>
          </ac:spMkLst>
        </pc:spChg>
        <pc:spChg chg="add mod">
          <ac:chgData name="Chuck Kiefriter" userId="c57348f7-b440-4861-a58f-c89f414ea74a" providerId="ADAL" clId="{CF84103F-70B6-4350-9F54-3D403F3ADED5}" dt="2023-03-27T16:28:36.066" v="443" actId="1076"/>
          <ac:spMkLst>
            <pc:docMk/>
            <pc:sldMk cId="491903796" sldId="291"/>
            <ac:spMk id="8" creationId="{7C40366F-ED76-9B97-8CF7-3BAFEF94FE77}"/>
          </ac:spMkLst>
        </pc:spChg>
      </pc:sldChg>
      <pc:sldChg chg="delSp modSp add mod ord">
        <pc:chgData name="Chuck Kiefriter" userId="c57348f7-b440-4861-a58f-c89f414ea74a" providerId="ADAL" clId="{CF84103F-70B6-4350-9F54-3D403F3ADED5}" dt="2023-03-29T00:40:29.287" v="501" actId="207"/>
        <pc:sldMkLst>
          <pc:docMk/>
          <pc:sldMk cId="1538833485" sldId="292"/>
        </pc:sldMkLst>
        <pc:spChg chg="mod">
          <ac:chgData name="Chuck Kiefriter" userId="c57348f7-b440-4861-a58f-c89f414ea74a" providerId="ADAL" clId="{CF84103F-70B6-4350-9F54-3D403F3ADED5}" dt="2023-03-29T00:40:29.287" v="501" actId="207"/>
          <ac:spMkLst>
            <pc:docMk/>
            <pc:sldMk cId="1538833485" sldId="292"/>
            <ac:spMk id="4" creationId="{C0B26727-0F97-5A73-B4ED-6BE65E07E5DB}"/>
          </ac:spMkLst>
        </pc:spChg>
        <pc:spChg chg="del">
          <ac:chgData name="Chuck Kiefriter" userId="c57348f7-b440-4861-a58f-c89f414ea74a" providerId="ADAL" clId="{CF84103F-70B6-4350-9F54-3D403F3ADED5}" dt="2023-03-29T00:40:19.373" v="500" actId="478"/>
          <ac:spMkLst>
            <pc:docMk/>
            <pc:sldMk cId="1538833485" sldId="292"/>
            <ac:spMk id="5" creationId="{468397A7-672B-24AB-3F61-0F9A073389EE}"/>
          </ac:spMkLst>
        </pc:spChg>
        <pc:spChg chg="mod">
          <ac:chgData name="Chuck Kiefriter" userId="c57348f7-b440-4861-a58f-c89f414ea74a" providerId="ADAL" clId="{CF84103F-70B6-4350-9F54-3D403F3ADED5}" dt="2023-03-29T00:39:14.001" v="476" actId="20577"/>
          <ac:spMkLst>
            <pc:docMk/>
            <pc:sldMk cId="1538833485" sldId="292"/>
            <ac:spMk id="6" creationId="{59E906CD-110B-9D01-732C-2F21759B0265}"/>
          </ac:spMkLst>
        </pc:spChg>
      </pc:sldChg>
    </pc:docChg>
  </pc:docChgLst>
  <pc:docChgLst>
    <pc:chgData name="Chuck Kiefriter" userId="c57348f7-b440-4861-a58f-c89f414ea74a" providerId="ADAL" clId="{C11307D8-F416-4216-B85A-47312E9494DC}"/>
    <pc:docChg chg="custSel addSld delSld modSld">
      <pc:chgData name="Chuck Kiefriter" userId="c57348f7-b440-4861-a58f-c89f414ea74a" providerId="ADAL" clId="{C11307D8-F416-4216-B85A-47312E9494DC}" dt="2023-04-02T23:11:48.745" v="585" actId="5793"/>
      <pc:docMkLst>
        <pc:docMk/>
      </pc:docMkLst>
      <pc:sldChg chg="delSp modSp mod">
        <pc:chgData name="Chuck Kiefriter" userId="c57348f7-b440-4861-a58f-c89f414ea74a" providerId="ADAL" clId="{C11307D8-F416-4216-B85A-47312E9494DC}" dt="2023-04-02T22:24:16.735" v="219" actId="6549"/>
        <pc:sldMkLst>
          <pc:docMk/>
          <pc:sldMk cId="3995279466" sldId="256"/>
        </pc:sldMkLst>
        <pc:spChg chg="mod">
          <ac:chgData name="Chuck Kiefriter" userId="c57348f7-b440-4861-a58f-c89f414ea74a" providerId="ADAL" clId="{C11307D8-F416-4216-B85A-47312E9494DC}" dt="2023-04-02T22:19:13.359" v="199" actId="14100"/>
          <ac:spMkLst>
            <pc:docMk/>
            <pc:sldMk cId="3995279466" sldId="256"/>
            <ac:spMk id="6" creationId="{DE3DBA5A-FA8E-46C6-1402-E5C7632F4CAD}"/>
          </ac:spMkLst>
        </pc:spChg>
        <pc:spChg chg="mod">
          <ac:chgData name="Chuck Kiefriter" userId="c57348f7-b440-4861-a58f-c89f414ea74a" providerId="ADAL" clId="{C11307D8-F416-4216-B85A-47312E9494DC}" dt="2023-04-02T22:24:16.735" v="219" actId="6549"/>
          <ac:spMkLst>
            <pc:docMk/>
            <pc:sldMk cId="3995279466" sldId="256"/>
            <ac:spMk id="10" creationId="{EA3D5ED0-1762-C438-DD7C-B32C5582A339}"/>
          </ac:spMkLst>
        </pc:spChg>
        <pc:spChg chg="del">
          <ac:chgData name="Chuck Kiefriter" userId="c57348f7-b440-4861-a58f-c89f414ea74a" providerId="ADAL" clId="{C11307D8-F416-4216-B85A-47312E9494DC}" dt="2023-04-02T22:23:05.499" v="213" actId="478"/>
          <ac:spMkLst>
            <pc:docMk/>
            <pc:sldMk cId="3995279466" sldId="256"/>
            <ac:spMk id="11" creationId="{8C44B216-C75C-0589-1A08-E1736DCD43C5}"/>
          </ac:spMkLst>
        </pc:spChg>
        <pc:picChg chg="del">
          <ac:chgData name="Chuck Kiefriter" userId="c57348f7-b440-4861-a58f-c89f414ea74a" providerId="ADAL" clId="{C11307D8-F416-4216-B85A-47312E9494DC}" dt="2023-04-02T22:19:15.896" v="200" actId="478"/>
          <ac:picMkLst>
            <pc:docMk/>
            <pc:sldMk cId="3995279466" sldId="256"/>
            <ac:picMk id="5" creationId="{C730C03D-0D57-7578-992D-93F2E9FFBCB8}"/>
          </ac:picMkLst>
        </pc:picChg>
      </pc:sldChg>
      <pc:sldChg chg="modSp mod">
        <pc:chgData name="Chuck Kiefriter" userId="c57348f7-b440-4861-a58f-c89f414ea74a" providerId="ADAL" clId="{C11307D8-F416-4216-B85A-47312E9494DC}" dt="2023-04-02T22:18:27.703" v="153" actId="20577"/>
        <pc:sldMkLst>
          <pc:docMk/>
          <pc:sldMk cId="3194223319" sldId="263"/>
        </pc:sldMkLst>
        <pc:spChg chg="mod">
          <ac:chgData name="Chuck Kiefriter" userId="c57348f7-b440-4861-a58f-c89f414ea74a" providerId="ADAL" clId="{C11307D8-F416-4216-B85A-47312E9494DC}" dt="2023-04-02T22:18:27.703" v="153" actId="20577"/>
          <ac:spMkLst>
            <pc:docMk/>
            <pc:sldMk cId="3194223319" sldId="263"/>
            <ac:spMk id="3" creationId="{23DFC7E9-54DD-38D7-0B9B-D34948D68CF9}"/>
          </ac:spMkLst>
        </pc:spChg>
      </pc:sldChg>
      <pc:sldChg chg="modSp mod">
        <pc:chgData name="Chuck Kiefriter" userId="c57348f7-b440-4861-a58f-c89f414ea74a" providerId="ADAL" clId="{C11307D8-F416-4216-B85A-47312E9494DC}" dt="2023-04-02T22:18:46.219" v="157" actId="14100"/>
        <pc:sldMkLst>
          <pc:docMk/>
          <pc:sldMk cId="763182894" sldId="264"/>
        </pc:sldMkLst>
        <pc:spChg chg="mod">
          <ac:chgData name="Chuck Kiefriter" userId="c57348f7-b440-4861-a58f-c89f414ea74a" providerId="ADAL" clId="{C11307D8-F416-4216-B85A-47312E9494DC}" dt="2023-04-02T22:18:46.219" v="157" actId="14100"/>
          <ac:spMkLst>
            <pc:docMk/>
            <pc:sldMk cId="763182894" sldId="264"/>
            <ac:spMk id="3" creationId="{23DFC7E9-54DD-38D7-0B9B-D34948D68CF9}"/>
          </ac:spMkLst>
        </pc:spChg>
      </pc:sldChg>
      <pc:sldChg chg="del">
        <pc:chgData name="Chuck Kiefriter" userId="c57348f7-b440-4861-a58f-c89f414ea74a" providerId="ADAL" clId="{C11307D8-F416-4216-B85A-47312E9494DC}" dt="2023-04-02T22:24:00.552" v="217" actId="47"/>
        <pc:sldMkLst>
          <pc:docMk/>
          <pc:sldMk cId="834285187" sldId="288"/>
        </pc:sldMkLst>
      </pc:sldChg>
      <pc:sldChg chg="addSp modSp add mod">
        <pc:chgData name="Chuck Kiefriter" userId="c57348f7-b440-4861-a58f-c89f414ea74a" providerId="ADAL" clId="{C11307D8-F416-4216-B85A-47312E9494DC}" dt="2023-04-02T22:34:44.575" v="335" actId="1036"/>
        <pc:sldMkLst>
          <pc:docMk/>
          <pc:sldMk cId="250210305" sldId="293"/>
        </pc:sldMkLst>
        <pc:spChg chg="mod">
          <ac:chgData name="Chuck Kiefriter" userId="c57348f7-b440-4861-a58f-c89f414ea74a" providerId="ADAL" clId="{C11307D8-F416-4216-B85A-47312E9494DC}" dt="2023-04-02T22:25:04.220" v="238" actId="20577"/>
          <ac:spMkLst>
            <pc:docMk/>
            <pc:sldMk cId="250210305" sldId="293"/>
            <ac:spMk id="6" creationId="{DE3DBA5A-FA8E-46C6-1402-E5C7632F4CAD}"/>
          </ac:spMkLst>
        </pc:spChg>
        <pc:spChg chg="mod">
          <ac:chgData name="Chuck Kiefriter" userId="c57348f7-b440-4861-a58f-c89f414ea74a" providerId="ADAL" clId="{C11307D8-F416-4216-B85A-47312E9494DC}" dt="2023-04-02T22:34:44.575" v="335" actId="1036"/>
          <ac:spMkLst>
            <pc:docMk/>
            <pc:sldMk cId="250210305" sldId="293"/>
            <ac:spMk id="10" creationId="{EA3D5ED0-1762-C438-DD7C-B32C5582A339}"/>
          </ac:spMkLst>
        </pc:spChg>
        <pc:graphicFrameChg chg="add mod modGraphic">
          <ac:chgData name="Chuck Kiefriter" userId="c57348f7-b440-4861-a58f-c89f414ea74a" providerId="ADAL" clId="{C11307D8-F416-4216-B85A-47312E9494DC}" dt="2023-04-02T22:34:15.597" v="311" actId="207"/>
          <ac:graphicFrameMkLst>
            <pc:docMk/>
            <pc:sldMk cId="250210305" sldId="293"/>
            <ac:graphicFrameMk id="2" creationId="{37BDF7BB-E95F-A1D6-91B0-C82B570617A0}"/>
          </ac:graphicFrameMkLst>
        </pc:graphicFrameChg>
        <pc:picChg chg="add mod">
          <ac:chgData name="Chuck Kiefriter" userId="c57348f7-b440-4861-a58f-c89f414ea74a" providerId="ADAL" clId="{C11307D8-F416-4216-B85A-47312E9494DC}" dt="2023-04-02T22:31:46.068" v="292" actId="1076"/>
          <ac:picMkLst>
            <pc:docMk/>
            <pc:sldMk cId="250210305" sldId="293"/>
            <ac:picMk id="4" creationId="{7CB28188-CD37-F6A4-6D3C-70765550BD6C}"/>
          </ac:picMkLst>
        </pc:picChg>
      </pc:sldChg>
      <pc:sldChg chg="addSp delSp modSp add mod">
        <pc:chgData name="Chuck Kiefriter" userId="c57348f7-b440-4861-a58f-c89f414ea74a" providerId="ADAL" clId="{C11307D8-F416-4216-B85A-47312E9494DC}" dt="2023-04-02T23:08:14.894" v="563" actId="207"/>
        <pc:sldMkLst>
          <pc:docMk/>
          <pc:sldMk cId="2393746750" sldId="294"/>
        </pc:sldMkLst>
        <pc:spChg chg="add mod">
          <ac:chgData name="Chuck Kiefriter" userId="c57348f7-b440-4861-a58f-c89f414ea74a" providerId="ADAL" clId="{C11307D8-F416-4216-B85A-47312E9494DC}" dt="2023-04-02T22:57:18.640" v="499" actId="1076"/>
          <ac:spMkLst>
            <pc:docMk/>
            <pc:sldMk cId="2393746750" sldId="294"/>
            <ac:spMk id="5" creationId="{2F91AB46-91B6-D008-FAC4-1461717C6E0C}"/>
          </ac:spMkLst>
        </pc:spChg>
        <pc:spChg chg="mod">
          <ac:chgData name="Chuck Kiefriter" userId="c57348f7-b440-4861-a58f-c89f414ea74a" providerId="ADAL" clId="{C11307D8-F416-4216-B85A-47312E9494DC}" dt="2023-04-02T22:47:27.050" v="410" actId="20577"/>
          <ac:spMkLst>
            <pc:docMk/>
            <pc:sldMk cId="2393746750" sldId="294"/>
            <ac:spMk id="6" creationId="{DE3DBA5A-FA8E-46C6-1402-E5C7632F4CAD}"/>
          </ac:spMkLst>
        </pc:spChg>
        <pc:spChg chg="add mod">
          <ac:chgData name="Chuck Kiefriter" userId="c57348f7-b440-4861-a58f-c89f414ea74a" providerId="ADAL" clId="{C11307D8-F416-4216-B85A-47312E9494DC}" dt="2023-04-02T23:05:15.025" v="512" actId="1076"/>
          <ac:spMkLst>
            <pc:docMk/>
            <pc:sldMk cId="2393746750" sldId="294"/>
            <ac:spMk id="8" creationId="{D447757E-C9A6-66AC-8AF6-FAEF70B9920F}"/>
          </ac:spMkLst>
        </pc:spChg>
        <pc:spChg chg="mod">
          <ac:chgData name="Chuck Kiefriter" userId="c57348f7-b440-4861-a58f-c89f414ea74a" providerId="ADAL" clId="{C11307D8-F416-4216-B85A-47312E9494DC}" dt="2023-04-02T23:08:14.894" v="563" actId="207"/>
          <ac:spMkLst>
            <pc:docMk/>
            <pc:sldMk cId="2393746750" sldId="294"/>
            <ac:spMk id="10" creationId="{EA3D5ED0-1762-C438-DD7C-B32C5582A339}"/>
          </ac:spMkLst>
        </pc:spChg>
        <pc:spChg chg="add mod">
          <ac:chgData name="Chuck Kiefriter" userId="c57348f7-b440-4861-a58f-c89f414ea74a" providerId="ADAL" clId="{C11307D8-F416-4216-B85A-47312E9494DC}" dt="2023-04-02T23:05:37.879" v="515" actId="14100"/>
          <ac:spMkLst>
            <pc:docMk/>
            <pc:sldMk cId="2393746750" sldId="294"/>
            <ac:spMk id="11" creationId="{18375F9A-28E2-5B4B-53E5-365BF1F164F0}"/>
          </ac:spMkLst>
        </pc:spChg>
        <pc:spChg chg="add mod">
          <ac:chgData name="Chuck Kiefriter" userId="c57348f7-b440-4861-a58f-c89f414ea74a" providerId="ADAL" clId="{C11307D8-F416-4216-B85A-47312E9494DC}" dt="2023-04-02T23:06:07.710" v="536" actId="1036"/>
          <ac:spMkLst>
            <pc:docMk/>
            <pc:sldMk cId="2393746750" sldId="294"/>
            <ac:spMk id="13" creationId="{61BB3492-71A0-D931-F8EC-53AE6AE410A9}"/>
          </ac:spMkLst>
        </pc:spChg>
        <pc:graphicFrameChg chg="del">
          <ac:chgData name="Chuck Kiefriter" userId="c57348f7-b440-4861-a58f-c89f414ea74a" providerId="ADAL" clId="{C11307D8-F416-4216-B85A-47312E9494DC}" dt="2023-04-02T22:46:54.432" v="388" actId="478"/>
          <ac:graphicFrameMkLst>
            <pc:docMk/>
            <pc:sldMk cId="2393746750" sldId="294"/>
            <ac:graphicFrameMk id="2" creationId="{37BDF7BB-E95F-A1D6-91B0-C82B570617A0}"/>
          </ac:graphicFrameMkLst>
        </pc:graphicFrameChg>
        <pc:picChg chg="del">
          <ac:chgData name="Chuck Kiefriter" userId="c57348f7-b440-4861-a58f-c89f414ea74a" providerId="ADAL" clId="{C11307D8-F416-4216-B85A-47312E9494DC}" dt="2023-04-02T22:46:57.054" v="389" actId="478"/>
          <ac:picMkLst>
            <pc:docMk/>
            <pc:sldMk cId="2393746750" sldId="294"/>
            <ac:picMk id="4" creationId="{7CB28188-CD37-F6A4-6D3C-70765550BD6C}"/>
          </ac:picMkLst>
        </pc:picChg>
      </pc:sldChg>
      <pc:sldChg chg="modSp add mod">
        <pc:chgData name="Chuck Kiefriter" userId="c57348f7-b440-4861-a58f-c89f414ea74a" providerId="ADAL" clId="{C11307D8-F416-4216-B85A-47312E9494DC}" dt="2023-04-02T23:11:48.745" v="585" actId="5793"/>
        <pc:sldMkLst>
          <pc:docMk/>
          <pc:sldMk cId="3934503907" sldId="295"/>
        </pc:sldMkLst>
        <pc:spChg chg="mod">
          <ac:chgData name="Chuck Kiefriter" userId="c57348f7-b440-4861-a58f-c89f414ea74a" providerId="ADAL" clId="{C11307D8-F416-4216-B85A-47312E9494DC}" dt="2023-04-02T23:09:06.656" v="565" actId="6549"/>
          <ac:spMkLst>
            <pc:docMk/>
            <pc:sldMk cId="3934503907" sldId="295"/>
            <ac:spMk id="6" creationId="{DE3DBA5A-FA8E-46C6-1402-E5C7632F4CAD}"/>
          </ac:spMkLst>
        </pc:spChg>
        <pc:spChg chg="mod">
          <ac:chgData name="Chuck Kiefriter" userId="c57348f7-b440-4861-a58f-c89f414ea74a" providerId="ADAL" clId="{C11307D8-F416-4216-B85A-47312E9494DC}" dt="2023-04-02T23:11:48.745" v="585" actId="5793"/>
          <ac:spMkLst>
            <pc:docMk/>
            <pc:sldMk cId="3934503907" sldId="295"/>
            <ac:spMk id="10" creationId="{EA3D5ED0-1762-C438-DD7C-B32C5582A339}"/>
          </ac:spMkLst>
        </pc:spChg>
      </pc:sldChg>
    </pc:docChg>
  </pc:docChgLst>
  <pc:docChgLst>
    <pc:chgData name="Chuck Kiefriter" userId="c57348f7-b440-4861-a58f-c89f414ea74a" providerId="ADAL" clId="{CEAAE73E-A3C0-4EF3-8264-4F08772B5760}"/>
    <pc:docChg chg="undo custSel addSld delSld modSld">
      <pc:chgData name="Chuck Kiefriter" userId="c57348f7-b440-4861-a58f-c89f414ea74a" providerId="ADAL" clId="{CEAAE73E-A3C0-4EF3-8264-4F08772B5760}" dt="2023-03-21T23:02:03.008" v="988" actId="6549"/>
      <pc:docMkLst>
        <pc:docMk/>
      </pc:docMkLst>
      <pc:sldChg chg="addSp delSp modSp mod">
        <pc:chgData name="Chuck Kiefriter" userId="c57348f7-b440-4861-a58f-c89f414ea74a" providerId="ADAL" clId="{CEAAE73E-A3C0-4EF3-8264-4F08772B5760}" dt="2023-03-20T00:52:59.383" v="449" actId="1038"/>
        <pc:sldMkLst>
          <pc:docMk/>
          <pc:sldMk cId="3995279466" sldId="256"/>
        </pc:sldMkLst>
        <pc:spChg chg="mod">
          <ac:chgData name="Chuck Kiefriter" userId="c57348f7-b440-4861-a58f-c89f414ea74a" providerId="ADAL" clId="{CEAAE73E-A3C0-4EF3-8264-4F08772B5760}" dt="2023-03-20T00:32:06.566" v="230" actId="14100"/>
          <ac:spMkLst>
            <pc:docMk/>
            <pc:sldMk cId="3995279466" sldId="256"/>
            <ac:spMk id="3" creationId="{A6B2E4B2-9556-220D-A265-44C9FD951EE6}"/>
          </ac:spMkLst>
        </pc:spChg>
        <pc:spChg chg="add mod">
          <ac:chgData name="Chuck Kiefriter" userId="c57348f7-b440-4861-a58f-c89f414ea74a" providerId="ADAL" clId="{CEAAE73E-A3C0-4EF3-8264-4F08772B5760}" dt="2023-03-20T00:52:59.383" v="449" actId="1038"/>
          <ac:spMkLst>
            <pc:docMk/>
            <pc:sldMk cId="3995279466" sldId="256"/>
            <ac:spMk id="4" creationId="{2BADD1C9-CF72-0C69-861B-7E5D509DA5B2}"/>
          </ac:spMkLst>
        </pc:spChg>
        <pc:spChg chg="mod">
          <ac:chgData name="Chuck Kiefriter" userId="c57348f7-b440-4861-a58f-c89f414ea74a" providerId="ADAL" clId="{CEAAE73E-A3C0-4EF3-8264-4F08772B5760}" dt="2023-03-19T22:41:44.062" v="187" actId="20577"/>
          <ac:spMkLst>
            <pc:docMk/>
            <pc:sldMk cId="3995279466" sldId="256"/>
            <ac:spMk id="6" creationId="{DE3DBA5A-FA8E-46C6-1402-E5C7632F4CAD}"/>
          </ac:spMkLst>
        </pc:spChg>
        <pc:spChg chg="add mod">
          <ac:chgData name="Chuck Kiefriter" userId="c57348f7-b440-4861-a58f-c89f414ea74a" providerId="ADAL" clId="{CEAAE73E-A3C0-4EF3-8264-4F08772B5760}" dt="2023-03-20T00:52:59.383" v="449" actId="1038"/>
          <ac:spMkLst>
            <pc:docMk/>
            <pc:sldMk cId="3995279466" sldId="256"/>
            <ac:spMk id="7" creationId="{4F528AA2-6361-22B4-C232-EF99675F9D72}"/>
          </ac:spMkLst>
        </pc:spChg>
        <pc:spChg chg="add mod">
          <ac:chgData name="Chuck Kiefriter" userId="c57348f7-b440-4861-a58f-c89f414ea74a" providerId="ADAL" clId="{CEAAE73E-A3C0-4EF3-8264-4F08772B5760}" dt="2023-03-20T00:52:59.383" v="449" actId="1038"/>
          <ac:spMkLst>
            <pc:docMk/>
            <pc:sldMk cId="3995279466" sldId="256"/>
            <ac:spMk id="9" creationId="{06F995E6-DACC-B060-CDB5-BB562B195537}"/>
          </ac:spMkLst>
        </pc:spChg>
        <pc:spChg chg="mod">
          <ac:chgData name="Chuck Kiefriter" userId="c57348f7-b440-4861-a58f-c89f414ea74a" providerId="ADAL" clId="{CEAAE73E-A3C0-4EF3-8264-4F08772B5760}" dt="2023-03-20T00:52:45.699" v="401" actId="1035"/>
          <ac:spMkLst>
            <pc:docMk/>
            <pc:sldMk cId="3995279466" sldId="256"/>
            <ac:spMk id="10" creationId="{EA3D5ED0-1762-C438-DD7C-B32C5582A339}"/>
          </ac:spMkLst>
        </pc:spChg>
        <pc:spChg chg="del">
          <ac:chgData name="Chuck Kiefriter" userId="c57348f7-b440-4861-a58f-c89f414ea74a" providerId="ADAL" clId="{CEAAE73E-A3C0-4EF3-8264-4F08772B5760}" dt="2023-03-19T22:42:40.760" v="188" actId="478"/>
          <ac:spMkLst>
            <pc:docMk/>
            <pc:sldMk cId="3995279466" sldId="256"/>
            <ac:spMk id="12" creationId="{18FCF58A-E768-0BFC-8A0B-3881F7F528D8}"/>
          </ac:spMkLst>
        </pc:spChg>
        <pc:graphicFrameChg chg="del">
          <ac:chgData name="Chuck Kiefriter" userId="c57348f7-b440-4861-a58f-c89f414ea74a" providerId="ADAL" clId="{CEAAE73E-A3C0-4EF3-8264-4F08772B5760}" dt="2023-03-19T22:42:40.760" v="188" actId="478"/>
          <ac:graphicFrameMkLst>
            <pc:docMk/>
            <pc:sldMk cId="3995279466" sldId="256"/>
            <ac:graphicFrameMk id="13" creationId="{BB1305A0-0446-F701-7436-EA612090B033}"/>
          </ac:graphicFrameMkLst>
        </pc:graphicFrameChg>
      </pc:sldChg>
      <pc:sldChg chg="modSp mod">
        <pc:chgData name="Chuck Kiefriter" userId="c57348f7-b440-4861-a58f-c89f414ea74a" providerId="ADAL" clId="{CEAAE73E-A3C0-4EF3-8264-4F08772B5760}" dt="2023-03-19T22:40:49.123" v="181" actId="20577"/>
        <pc:sldMkLst>
          <pc:docMk/>
          <pc:sldMk cId="3194223319" sldId="263"/>
        </pc:sldMkLst>
        <pc:spChg chg="mod">
          <ac:chgData name="Chuck Kiefriter" userId="c57348f7-b440-4861-a58f-c89f414ea74a" providerId="ADAL" clId="{CEAAE73E-A3C0-4EF3-8264-4F08772B5760}" dt="2023-03-19T22:40:49.123" v="181" actId="20577"/>
          <ac:spMkLst>
            <pc:docMk/>
            <pc:sldMk cId="3194223319" sldId="263"/>
            <ac:spMk id="3" creationId="{23DFC7E9-54DD-38D7-0B9B-D34948D68CF9}"/>
          </ac:spMkLst>
        </pc:spChg>
      </pc:sldChg>
      <pc:sldChg chg="modSp mod">
        <pc:chgData name="Chuck Kiefriter" userId="c57348f7-b440-4861-a58f-c89f414ea74a" providerId="ADAL" clId="{CEAAE73E-A3C0-4EF3-8264-4F08772B5760}" dt="2023-03-15T21:04:54.713" v="90" actId="20577"/>
        <pc:sldMkLst>
          <pc:docMk/>
          <pc:sldMk cId="763182894" sldId="264"/>
        </pc:sldMkLst>
        <pc:spChg chg="mod">
          <ac:chgData name="Chuck Kiefriter" userId="c57348f7-b440-4861-a58f-c89f414ea74a" providerId="ADAL" clId="{CEAAE73E-A3C0-4EF3-8264-4F08772B5760}" dt="2023-03-15T21:04:54.713" v="90" actId="20577"/>
          <ac:spMkLst>
            <pc:docMk/>
            <pc:sldMk cId="763182894" sldId="264"/>
            <ac:spMk id="3" creationId="{23DFC7E9-54DD-38D7-0B9B-D34948D68CF9}"/>
          </ac:spMkLst>
        </pc:spChg>
      </pc:sldChg>
      <pc:sldChg chg="modSp mod">
        <pc:chgData name="Chuck Kiefriter" userId="c57348f7-b440-4861-a58f-c89f414ea74a" providerId="ADAL" clId="{CEAAE73E-A3C0-4EF3-8264-4F08772B5760}" dt="2023-03-15T21:05:03.858" v="97" actId="20577"/>
        <pc:sldMkLst>
          <pc:docMk/>
          <pc:sldMk cId="367428708" sldId="265"/>
        </pc:sldMkLst>
        <pc:spChg chg="mod">
          <ac:chgData name="Chuck Kiefriter" userId="c57348f7-b440-4861-a58f-c89f414ea74a" providerId="ADAL" clId="{CEAAE73E-A3C0-4EF3-8264-4F08772B5760}" dt="2023-03-15T21:05:03.858" v="97" actId="20577"/>
          <ac:spMkLst>
            <pc:docMk/>
            <pc:sldMk cId="367428708" sldId="265"/>
            <ac:spMk id="3" creationId="{23DFC7E9-54DD-38D7-0B9B-D34948D68CF9}"/>
          </ac:spMkLst>
        </pc:spChg>
      </pc:sldChg>
      <pc:sldChg chg="delSp del mod">
        <pc:chgData name="Chuck Kiefriter" userId="c57348f7-b440-4861-a58f-c89f414ea74a" providerId="ADAL" clId="{CEAAE73E-A3C0-4EF3-8264-4F08772B5760}" dt="2023-03-20T00:56:01.589" v="451" actId="2696"/>
        <pc:sldMkLst>
          <pc:docMk/>
          <pc:sldMk cId="3472760250" sldId="266"/>
        </pc:sldMkLst>
        <pc:picChg chg="del">
          <ac:chgData name="Chuck Kiefriter" userId="c57348f7-b440-4861-a58f-c89f414ea74a" providerId="ADAL" clId="{CEAAE73E-A3C0-4EF3-8264-4F08772B5760}" dt="2023-03-20T00:55:53.266" v="450" actId="478"/>
          <ac:picMkLst>
            <pc:docMk/>
            <pc:sldMk cId="3472760250" sldId="266"/>
            <ac:picMk id="12" creationId="{BC86969A-DE0A-FA6D-2E0B-7566AF411A68}"/>
          </ac:picMkLst>
        </pc:picChg>
      </pc:sldChg>
      <pc:sldChg chg="modSp mod">
        <pc:chgData name="Chuck Kiefriter" userId="c57348f7-b440-4861-a58f-c89f414ea74a" providerId="ADAL" clId="{CEAAE73E-A3C0-4EF3-8264-4F08772B5760}" dt="2023-03-15T21:05:15.266" v="104" actId="20577"/>
        <pc:sldMkLst>
          <pc:docMk/>
          <pc:sldMk cId="4170465764" sldId="274"/>
        </pc:sldMkLst>
        <pc:spChg chg="mod">
          <ac:chgData name="Chuck Kiefriter" userId="c57348f7-b440-4861-a58f-c89f414ea74a" providerId="ADAL" clId="{CEAAE73E-A3C0-4EF3-8264-4F08772B5760}" dt="2023-03-15T21:05:15.266" v="104" actId="20577"/>
          <ac:spMkLst>
            <pc:docMk/>
            <pc:sldMk cId="4170465764" sldId="274"/>
            <ac:spMk id="3" creationId="{23DFC7E9-54DD-38D7-0B9B-D34948D68CF9}"/>
          </ac:spMkLst>
        </pc:spChg>
      </pc:sldChg>
      <pc:sldChg chg="addSp delSp modSp mod">
        <pc:chgData name="Chuck Kiefriter" userId="c57348f7-b440-4861-a58f-c89f414ea74a" providerId="ADAL" clId="{CEAAE73E-A3C0-4EF3-8264-4F08772B5760}" dt="2023-03-20T02:06:54.913" v="624" actId="207"/>
        <pc:sldMkLst>
          <pc:docMk/>
          <pc:sldMk cId="1513494963" sldId="275"/>
        </pc:sldMkLst>
        <pc:spChg chg="add del">
          <ac:chgData name="Chuck Kiefriter" userId="c57348f7-b440-4861-a58f-c89f414ea74a" providerId="ADAL" clId="{CEAAE73E-A3C0-4EF3-8264-4F08772B5760}" dt="2023-03-20T02:02:35.193" v="575"/>
          <ac:spMkLst>
            <pc:docMk/>
            <pc:sldMk cId="1513494963" sldId="275"/>
            <ac:spMk id="2" creationId="{BE46888D-AF6D-1D94-6855-0D2BDE1A167F}"/>
          </ac:spMkLst>
        </pc:spChg>
        <pc:spChg chg="mod">
          <ac:chgData name="Chuck Kiefriter" userId="c57348f7-b440-4861-a58f-c89f414ea74a" providerId="ADAL" clId="{CEAAE73E-A3C0-4EF3-8264-4F08772B5760}" dt="2023-03-20T02:06:54.913" v="624" actId="207"/>
          <ac:spMkLst>
            <pc:docMk/>
            <pc:sldMk cId="1513494963" sldId="275"/>
            <ac:spMk id="5" creationId="{9DB63145-E59C-9501-8AA5-4E6AC5C0D40F}"/>
          </ac:spMkLst>
        </pc:spChg>
        <pc:spChg chg="mod">
          <ac:chgData name="Chuck Kiefriter" userId="c57348f7-b440-4861-a58f-c89f414ea74a" providerId="ADAL" clId="{CEAAE73E-A3C0-4EF3-8264-4F08772B5760}" dt="2023-03-20T02:02:54.072" v="598" actId="20577"/>
          <ac:spMkLst>
            <pc:docMk/>
            <pc:sldMk cId="1513494963" sldId="275"/>
            <ac:spMk id="6" creationId="{59E906CD-110B-9D01-732C-2F21759B0265}"/>
          </ac:spMkLst>
        </pc:spChg>
        <pc:picChg chg="del">
          <ac:chgData name="Chuck Kiefriter" userId="c57348f7-b440-4861-a58f-c89f414ea74a" providerId="ADAL" clId="{CEAAE73E-A3C0-4EF3-8264-4F08772B5760}" dt="2023-03-20T02:02:29.241" v="573" actId="478"/>
          <ac:picMkLst>
            <pc:docMk/>
            <pc:sldMk cId="1513494963" sldId="275"/>
            <ac:picMk id="3" creationId="{0E14C303-4A08-9E3D-827C-D6CF995E9C7A}"/>
          </ac:picMkLst>
        </pc:picChg>
      </pc:sldChg>
      <pc:sldChg chg="addSp delSp modSp mod">
        <pc:chgData name="Chuck Kiefriter" userId="c57348f7-b440-4861-a58f-c89f414ea74a" providerId="ADAL" clId="{CEAAE73E-A3C0-4EF3-8264-4F08772B5760}" dt="2023-03-20T01:40:14.037" v="572" actId="1035"/>
        <pc:sldMkLst>
          <pc:docMk/>
          <pc:sldMk cId="976671966" sldId="278"/>
        </pc:sldMkLst>
        <pc:spChg chg="add mod">
          <ac:chgData name="Chuck Kiefriter" userId="c57348f7-b440-4861-a58f-c89f414ea74a" providerId="ADAL" clId="{CEAAE73E-A3C0-4EF3-8264-4F08772B5760}" dt="2023-03-20T01:39:58.996" v="563" actId="1076"/>
          <ac:spMkLst>
            <pc:docMk/>
            <pc:sldMk cId="976671966" sldId="278"/>
            <ac:spMk id="3" creationId="{AECD1743-AE1E-E8A6-57D4-D340FC95D16D}"/>
          </ac:spMkLst>
        </pc:spChg>
        <pc:spChg chg="mod">
          <ac:chgData name="Chuck Kiefriter" userId="c57348f7-b440-4861-a58f-c89f414ea74a" providerId="ADAL" clId="{CEAAE73E-A3C0-4EF3-8264-4F08772B5760}" dt="2023-03-20T01:39:21.020" v="555" actId="1038"/>
          <ac:spMkLst>
            <pc:docMk/>
            <pc:sldMk cId="976671966" sldId="278"/>
            <ac:spMk id="4" creationId="{C0B26727-0F97-5A73-B4ED-6BE65E07E5DB}"/>
          </ac:spMkLst>
        </pc:spChg>
        <pc:spChg chg="mod">
          <ac:chgData name="Chuck Kiefriter" userId="c57348f7-b440-4861-a58f-c89f414ea74a" providerId="ADAL" clId="{CEAAE73E-A3C0-4EF3-8264-4F08772B5760}" dt="2023-03-20T01:06:07.991" v="518" actId="1076"/>
          <ac:spMkLst>
            <pc:docMk/>
            <pc:sldMk cId="976671966" sldId="278"/>
            <ac:spMk id="6" creationId="{59E906CD-110B-9D01-732C-2F21759B0265}"/>
          </ac:spMkLst>
        </pc:spChg>
        <pc:spChg chg="add mod">
          <ac:chgData name="Chuck Kiefriter" userId="c57348f7-b440-4861-a58f-c89f414ea74a" providerId="ADAL" clId="{CEAAE73E-A3C0-4EF3-8264-4F08772B5760}" dt="2023-03-20T01:40:14.037" v="572" actId="1035"/>
          <ac:spMkLst>
            <pc:docMk/>
            <pc:sldMk cId="976671966" sldId="278"/>
            <ac:spMk id="7" creationId="{5DAF20F1-2F34-F140-81DA-E78BF03C81E4}"/>
          </ac:spMkLst>
        </pc:spChg>
        <pc:picChg chg="del">
          <ac:chgData name="Chuck Kiefriter" userId="c57348f7-b440-4861-a58f-c89f414ea74a" providerId="ADAL" clId="{CEAAE73E-A3C0-4EF3-8264-4F08772B5760}" dt="2023-03-20T00:56:04.277" v="452" actId="478"/>
          <ac:picMkLst>
            <pc:docMk/>
            <pc:sldMk cId="976671966" sldId="278"/>
            <ac:picMk id="12" creationId="{EDDB08A4-A3C1-182F-A00B-0BE97F3C502C}"/>
          </ac:picMkLst>
        </pc:picChg>
      </pc:sldChg>
      <pc:sldChg chg="del">
        <pc:chgData name="Chuck Kiefriter" userId="c57348f7-b440-4861-a58f-c89f414ea74a" providerId="ADAL" clId="{CEAAE73E-A3C0-4EF3-8264-4F08772B5760}" dt="2023-03-20T02:31:42.639" v="625" actId="47"/>
        <pc:sldMkLst>
          <pc:docMk/>
          <pc:sldMk cId="3402929522" sldId="279"/>
        </pc:sldMkLst>
      </pc:sldChg>
      <pc:sldChg chg="modSp mod">
        <pc:chgData name="Chuck Kiefriter" userId="c57348f7-b440-4861-a58f-c89f414ea74a" providerId="ADAL" clId="{CEAAE73E-A3C0-4EF3-8264-4F08772B5760}" dt="2023-03-15T21:05:31.946" v="118" actId="20577"/>
        <pc:sldMkLst>
          <pc:docMk/>
          <pc:sldMk cId="3395566764" sldId="280"/>
        </pc:sldMkLst>
        <pc:spChg chg="mod">
          <ac:chgData name="Chuck Kiefriter" userId="c57348f7-b440-4861-a58f-c89f414ea74a" providerId="ADAL" clId="{CEAAE73E-A3C0-4EF3-8264-4F08772B5760}" dt="2023-03-15T21:05:31.946" v="118" actId="20577"/>
          <ac:spMkLst>
            <pc:docMk/>
            <pc:sldMk cId="3395566764" sldId="280"/>
            <ac:spMk id="3" creationId="{23DFC7E9-54DD-38D7-0B9B-D34948D68CF9}"/>
          </ac:spMkLst>
        </pc:spChg>
      </pc:sldChg>
      <pc:sldChg chg="addSp delSp modSp mod">
        <pc:chgData name="Chuck Kiefriter" userId="c57348f7-b440-4861-a58f-c89f414ea74a" providerId="ADAL" clId="{CEAAE73E-A3C0-4EF3-8264-4F08772B5760}" dt="2023-03-21T22:58:27.146" v="986" actId="1076"/>
        <pc:sldMkLst>
          <pc:docMk/>
          <pc:sldMk cId="3187156049" sldId="281"/>
        </pc:sldMkLst>
        <pc:spChg chg="add del mod">
          <ac:chgData name="Chuck Kiefriter" userId="c57348f7-b440-4861-a58f-c89f414ea74a" providerId="ADAL" clId="{CEAAE73E-A3C0-4EF3-8264-4F08772B5760}" dt="2023-03-21T22:58:23.744" v="985" actId="478"/>
          <ac:spMkLst>
            <pc:docMk/>
            <pc:sldMk cId="3187156049" sldId="281"/>
            <ac:spMk id="3" creationId="{B1BCC113-17B8-CD92-4AF4-0B14B609C3EC}"/>
          </ac:spMkLst>
        </pc:spChg>
        <pc:spChg chg="add mod">
          <ac:chgData name="Chuck Kiefriter" userId="c57348f7-b440-4861-a58f-c89f414ea74a" providerId="ADAL" clId="{CEAAE73E-A3C0-4EF3-8264-4F08772B5760}" dt="2023-03-21T22:53:21.514" v="780" actId="1076"/>
          <ac:spMkLst>
            <pc:docMk/>
            <pc:sldMk cId="3187156049" sldId="281"/>
            <ac:spMk id="4" creationId="{5F4890C8-248C-DE3F-EFBE-A4EB3744954C}"/>
          </ac:spMkLst>
        </pc:spChg>
        <pc:spChg chg="del mod">
          <ac:chgData name="Chuck Kiefriter" userId="c57348f7-b440-4861-a58f-c89f414ea74a" providerId="ADAL" clId="{CEAAE73E-A3C0-4EF3-8264-4F08772B5760}" dt="2023-03-21T22:44:00.025" v="764" actId="478"/>
          <ac:spMkLst>
            <pc:docMk/>
            <pc:sldMk cId="3187156049" sldId="281"/>
            <ac:spMk id="5" creationId="{9DB63145-E59C-9501-8AA5-4E6AC5C0D40F}"/>
          </ac:spMkLst>
        </pc:spChg>
        <pc:spChg chg="mod">
          <ac:chgData name="Chuck Kiefriter" userId="c57348f7-b440-4861-a58f-c89f414ea74a" providerId="ADAL" clId="{CEAAE73E-A3C0-4EF3-8264-4F08772B5760}" dt="2023-03-20T04:34:19.666" v="743" actId="20577"/>
          <ac:spMkLst>
            <pc:docMk/>
            <pc:sldMk cId="3187156049" sldId="281"/>
            <ac:spMk id="6" creationId="{59E906CD-110B-9D01-732C-2F21759B0265}"/>
          </ac:spMkLst>
        </pc:spChg>
        <pc:spChg chg="add mod">
          <ac:chgData name="Chuck Kiefriter" userId="c57348f7-b440-4861-a58f-c89f414ea74a" providerId="ADAL" clId="{CEAAE73E-A3C0-4EF3-8264-4F08772B5760}" dt="2023-03-21T22:54:53.559" v="895" actId="1076"/>
          <ac:spMkLst>
            <pc:docMk/>
            <pc:sldMk cId="3187156049" sldId="281"/>
            <ac:spMk id="8" creationId="{C70D9D43-254A-0545-002D-C444DCDB15AD}"/>
          </ac:spMkLst>
        </pc:spChg>
        <pc:spChg chg="add del">
          <ac:chgData name="Chuck Kiefriter" userId="c57348f7-b440-4861-a58f-c89f414ea74a" providerId="ADAL" clId="{CEAAE73E-A3C0-4EF3-8264-4F08772B5760}" dt="2023-03-21T22:52:46.609" v="772"/>
          <ac:spMkLst>
            <pc:docMk/>
            <pc:sldMk cId="3187156049" sldId="281"/>
            <ac:spMk id="9" creationId="{D91EFD97-7B32-CAFA-DA27-56C69DD1B8B9}"/>
          </ac:spMkLst>
        </pc:spChg>
        <pc:spChg chg="add mod">
          <ac:chgData name="Chuck Kiefriter" userId="c57348f7-b440-4861-a58f-c89f414ea74a" providerId="ADAL" clId="{CEAAE73E-A3C0-4EF3-8264-4F08772B5760}" dt="2023-03-21T22:57:14.137" v="981" actId="1076"/>
          <ac:spMkLst>
            <pc:docMk/>
            <pc:sldMk cId="3187156049" sldId="281"/>
            <ac:spMk id="11" creationId="{FBFF1272-6FED-ACD0-CEF8-E11B1DD3B48B}"/>
          </ac:spMkLst>
        </pc:spChg>
        <pc:spChg chg="add mod">
          <ac:chgData name="Chuck Kiefriter" userId="c57348f7-b440-4861-a58f-c89f414ea74a" providerId="ADAL" clId="{CEAAE73E-A3C0-4EF3-8264-4F08772B5760}" dt="2023-03-21T22:58:27.146" v="986" actId="1076"/>
          <ac:spMkLst>
            <pc:docMk/>
            <pc:sldMk cId="3187156049" sldId="281"/>
            <ac:spMk id="13" creationId="{54490E19-5FDF-8610-D214-65ABB5B29ACD}"/>
          </ac:spMkLst>
        </pc:spChg>
        <pc:picChg chg="del">
          <ac:chgData name="Chuck Kiefriter" userId="c57348f7-b440-4861-a58f-c89f414ea74a" providerId="ADAL" clId="{CEAAE73E-A3C0-4EF3-8264-4F08772B5760}" dt="2023-03-20T04:34:21.482" v="744" actId="478"/>
          <ac:picMkLst>
            <pc:docMk/>
            <pc:sldMk cId="3187156049" sldId="281"/>
            <ac:picMk id="3" creationId="{83E4109A-5F0E-62C4-2DDC-A1744C5BE6B5}"/>
          </ac:picMkLst>
        </pc:picChg>
      </pc:sldChg>
      <pc:sldChg chg="modSp mod">
        <pc:chgData name="Chuck Kiefriter" userId="c57348f7-b440-4861-a58f-c89f414ea74a" providerId="ADAL" clId="{CEAAE73E-A3C0-4EF3-8264-4F08772B5760}" dt="2023-03-15T21:06:00.300" v="163" actId="20577"/>
        <pc:sldMkLst>
          <pc:docMk/>
          <pc:sldMk cId="2065140228" sldId="282"/>
        </pc:sldMkLst>
        <pc:spChg chg="mod">
          <ac:chgData name="Chuck Kiefriter" userId="c57348f7-b440-4861-a58f-c89f414ea74a" providerId="ADAL" clId="{CEAAE73E-A3C0-4EF3-8264-4F08772B5760}" dt="2023-03-15T21:06:00.300" v="163" actId="20577"/>
          <ac:spMkLst>
            <pc:docMk/>
            <pc:sldMk cId="2065140228" sldId="282"/>
            <ac:spMk id="3" creationId="{23DFC7E9-54DD-38D7-0B9B-D34948D68CF9}"/>
          </ac:spMkLst>
        </pc:spChg>
      </pc:sldChg>
      <pc:sldChg chg="delSp modSp mod">
        <pc:chgData name="Chuck Kiefriter" userId="c57348f7-b440-4861-a58f-c89f414ea74a" providerId="ADAL" clId="{CEAAE73E-A3C0-4EF3-8264-4F08772B5760}" dt="2023-03-21T23:02:03.008" v="988" actId="6549"/>
        <pc:sldMkLst>
          <pc:docMk/>
          <pc:sldMk cId="1885158462" sldId="283"/>
        </pc:sldMkLst>
        <pc:spChg chg="mod">
          <ac:chgData name="Chuck Kiefriter" userId="c57348f7-b440-4861-a58f-c89f414ea74a" providerId="ADAL" clId="{CEAAE73E-A3C0-4EF3-8264-4F08772B5760}" dt="2023-03-21T23:02:03.008" v="988" actId="6549"/>
          <ac:spMkLst>
            <pc:docMk/>
            <pc:sldMk cId="1885158462" sldId="283"/>
            <ac:spMk id="5" creationId="{9DB63145-E59C-9501-8AA5-4E6AC5C0D40F}"/>
          </ac:spMkLst>
        </pc:spChg>
        <pc:spChg chg="mod">
          <ac:chgData name="Chuck Kiefriter" userId="c57348f7-b440-4861-a58f-c89f414ea74a" providerId="ADAL" clId="{CEAAE73E-A3C0-4EF3-8264-4F08772B5760}" dt="2023-03-20T02:33:34.475" v="658" actId="20577"/>
          <ac:spMkLst>
            <pc:docMk/>
            <pc:sldMk cId="1885158462" sldId="283"/>
            <ac:spMk id="6" creationId="{59E906CD-110B-9D01-732C-2F21759B0265}"/>
          </ac:spMkLst>
        </pc:spChg>
        <pc:spChg chg="del">
          <ac:chgData name="Chuck Kiefriter" userId="c57348f7-b440-4861-a58f-c89f414ea74a" providerId="ADAL" clId="{CEAAE73E-A3C0-4EF3-8264-4F08772B5760}" dt="2023-03-20T02:33:47.335" v="661" actId="478"/>
          <ac:spMkLst>
            <pc:docMk/>
            <pc:sldMk cId="1885158462" sldId="283"/>
            <ac:spMk id="8" creationId="{ECD506A8-B7B8-3E79-FA2D-BD62C204B827}"/>
          </ac:spMkLst>
        </pc:spChg>
        <pc:picChg chg="del">
          <ac:chgData name="Chuck Kiefriter" userId="c57348f7-b440-4861-a58f-c89f414ea74a" providerId="ADAL" clId="{CEAAE73E-A3C0-4EF3-8264-4F08772B5760}" dt="2023-03-20T02:33:38.052" v="659" actId="478"/>
          <ac:picMkLst>
            <pc:docMk/>
            <pc:sldMk cId="1885158462" sldId="283"/>
            <ac:picMk id="4" creationId="{7C9F3104-C66F-0189-6D64-A0BDCF1B495F}"/>
          </ac:picMkLst>
        </pc:picChg>
      </pc:sldChg>
      <pc:sldChg chg="del">
        <pc:chgData name="Chuck Kiefriter" userId="c57348f7-b440-4861-a58f-c89f414ea74a" providerId="ADAL" clId="{CEAAE73E-A3C0-4EF3-8264-4F08772B5760}" dt="2023-03-20T04:03:18.428" v="665" actId="47"/>
        <pc:sldMkLst>
          <pc:docMk/>
          <pc:sldMk cId="356231122" sldId="284"/>
        </pc:sldMkLst>
      </pc:sldChg>
      <pc:sldChg chg="addSp modSp add mod">
        <pc:chgData name="Chuck Kiefriter" userId="c57348f7-b440-4861-a58f-c89f414ea74a" providerId="ADAL" clId="{CEAAE73E-A3C0-4EF3-8264-4F08772B5760}" dt="2023-03-20T00:39:44.108" v="365" actId="14100"/>
        <pc:sldMkLst>
          <pc:docMk/>
          <pc:sldMk cId="460794980" sldId="285"/>
        </pc:sldMkLst>
        <pc:spChg chg="add mod">
          <ac:chgData name="Chuck Kiefriter" userId="c57348f7-b440-4861-a58f-c89f414ea74a" providerId="ADAL" clId="{CEAAE73E-A3C0-4EF3-8264-4F08772B5760}" dt="2023-03-20T00:37:53.726" v="352" actId="1076"/>
          <ac:spMkLst>
            <pc:docMk/>
            <pc:sldMk cId="460794980" sldId="285"/>
            <ac:spMk id="4" creationId="{0A9C3E86-2548-ECB5-8430-3E2B6C004107}"/>
          </ac:spMkLst>
        </pc:spChg>
        <pc:spChg chg="mod">
          <ac:chgData name="Chuck Kiefriter" userId="c57348f7-b440-4861-a58f-c89f414ea74a" providerId="ADAL" clId="{CEAAE73E-A3C0-4EF3-8264-4F08772B5760}" dt="2023-03-20T00:28:09.677" v="229" actId="20577"/>
          <ac:spMkLst>
            <pc:docMk/>
            <pc:sldMk cId="460794980" sldId="285"/>
            <ac:spMk id="6" creationId="{DE3DBA5A-FA8E-46C6-1402-E5C7632F4CAD}"/>
          </ac:spMkLst>
        </pc:spChg>
        <pc:spChg chg="add mod">
          <ac:chgData name="Chuck Kiefriter" userId="c57348f7-b440-4861-a58f-c89f414ea74a" providerId="ADAL" clId="{CEAAE73E-A3C0-4EF3-8264-4F08772B5760}" dt="2023-03-20T00:37:53.726" v="352" actId="1076"/>
          <ac:spMkLst>
            <pc:docMk/>
            <pc:sldMk cId="460794980" sldId="285"/>
            <ac:spMk id="7" creationId="{6078F001-09B3-95A6-FBBF-049E24348AA3}"/>
          </ac:spMkLst>
        </pc:spChg>
        <pc:spChg chg="mod">
          <ac:chgData name="Chuck Kiefriter" userId="c57348f7-b440-4861-a58f-c89f414ea74a" providerId="ADAL" clId="{CEAAE73E-A3C0-4EF3-8264-4F08772B5760}" dt="2023-03-20T00:36:05.988" v="344" actId="207"/>
          <ac:spMkLst>
            <pc:docMk/>
            <pc:sldMk cId="460794980" sldId="285"/>
            <ac:spMk id="10" creationId="{EA3D5ED0-1762-C438-DD7C-B32C5582A339}"/>
          </ac:spMkLst>
        </pc:spChg>
        <pc:picChg chg="add mod">
          <ac:chgData name="Chuck Kiefriter" userId="c57348f7-b440-4861-a58f-c89f414ea74a" providerId="ADAL" clId="{CEAAE73E-A3C0-4EF3-8264-4F08772B5760}" dt="2023-03-20T00:39:44.108" v="365" actId="14100"/>
          <ac:picMkLst>
            <pc:docMk/>
            <pc:sldMk cId="460794980" sldId="285"/>
            <ac:picMk id="9" creationId="{951D6567-EE71-636D-5131-1733E9CA3EE1}"/>
          </ac:picMkLst>
        </pc:picChg>
        <pc:picChg chg="add mod">
          <ac:chgData name="Chuck Kiefriter" userId="c57348f7-b440-4861-a58f-c89f414ea74a" providerId="ADAL" clId="{CEAAE73E-A3C0-4EF3-8264-4F08772B5760}" dt="2023-03-20T00:39:41.309" v="364" actId="1076"/>
          <ac:picMkLst>
            <pc:docMk/>
            <pc:sldMk cId="460794980" sldId="285"/>
            <ac:picMk id="12" creationId="{75DBF1A8-6B47-A236-0E35-BCD7AC30E1AC}"/>
          </ac:picMkLst>
        </pc:picChg>
      </pc:sldChg>
      <pc:sldChg chg="modSp add mod">
        <pc:chgData name="Chuck Kiefriter" userId="c57348f7-b440-4861-a58f-c89f414ea74a" providerId="ADAL" clId="{CEAAE73E-A3C0-4EF3-8264-4F08772B5760}" dt="2023-03-20T04:03:46.401" v="693" actId="1076"/>
        <pc:sldMkLst>
          <pc:docMk/>
          <pc:sldMk cId="1155090792" sldId="286"/>
        </pc:sldMkLst>
        <pc:spChg chg="mod">
          <ac:chgData name="Chuck Kiefriter" userId="c57348f7-b440-4861-a58f-c89f414ea74a" providerId="ADAL" clId="{CEAAE73E-A3C0-4EF3-8264-4F08772B5760}" dt="2023-03-20T04:03:46.401" v="693" actId="1076"/>
          <ac:spMkLst>
            <pc:docMk/>
            <pc:sldMk cId="1155090792" sldId="286"/>
            <ac:spMk id="3" creationId="{23DFC7E9-54DD-38D7-0B9B-D34948D68CF9}"/>
          </ac:spMkLst>
        </pc:spChg>
      </pc:sldChg>
      <pc:sldChg chg="addSp modSp add mod">
        <pc:chgData name="Chuck Kiefriter" userId="c57348f7-b440-4861-a58f-c89f414ea74a" providerId="ADAL" clId="{CEAAE73E-A3C0-4EF3-8264-4F08772B5760}" dt="2023-03-20T04:06:13.253" v="729" actId="1076"/>
        <pc:sldMkLst>
          <pc:docMk/>
          <pc:sldMk cId="424094208" sldId="287"/>
        </pc:sldMkLst>
        <pc:spChg chg="add mod">
          <ac:chgData name="Chuck Kiefriter" userId="c57348f7-b440-4861-a58f-c89f414ea74a" providerId="ADAL" clId="{CEAAE73E-A3C0-4EF3-8264-4F08772B5760}" dt="2023-03-20T04:06:13.253" v="729" actId="1076"/>
          <ac:spMkLst>
            <pc:docMk/>
            <pc:sldMk cId="424094208" sldId="287"/>
            <ac:spMk id="3" creationId="{FF9F9172-C924-1C79-FA1B-3659223D7D26}"/>
          </ac:spMkLst>
        </pc:spChg>
        <pc:spChg chg="mod">
          <ac:chgData name="Chuck Kiefriter" userId="c57348f7-b440-4861-a58f-c89f414ea74a" providerId="ADAL" clId="{CEAAE73E-A3C0-4EF3-8264-4F08772B5760}" dt="2023-03-20T04:04:56.478" v="721" actId="6549"/>
          <ac:spMkLst>
            <pc:docMk/>
            <pc:sldMk cId="424094208" sldId="287"/>
            <ac:spMk id="5" creationId="{9DB63145-E59C-9501-8AA5-4E6AC5C0D40F}"/>
          </ac:spMkLst>
        </pc:spChg>
        <pc:spChg chg="mod">
          <ac:chgData name="Chuck Kiefriter" userId="c57348f7-b440-4861-a58f-c89f414ea74a" providerId="ADAL" clId="{CEAAE73E-A3C0-4EF3-8264-4F08772B5760}" dt="2023-03-20T04:03:56.659" v="717" actId="20577"/>
          <ac:spMkLst>
            <pc:docMk/>
            <pc:sldMk cId="424094208" sldId="287"/>
            <ac:spMk id="6" creationId="{59E906CD-110B-9D01-732C-2F21759B026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00166-676D-D58C-F250-6813613F86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7A8740-3577-8F98-BC2A-5A39BDDC29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BEA836-E896-D33C-3430-7A38F4EA12B1}"/>
              </a:ext>
            </a:extLst>
          </p:cNvPr>
          <p:cNvSpPr>
            <a:spLocks noGrp="1"/>
          </p:cNvSpPr>
          <p:nvPr>
            <p:ph type="dt" sz="half" idx="10"/>
          </p:nvPr>
        </p:nvSpPr>
        <p:spPr/>
        <p:txBody>
          <a:bodyPr/>
          <a:lstStyle/>
          <a:p>
            <a:fld id="{33D569A9-A222-4DCC-AF28-BB813B4F2ABB}" type="datetimeFigureOut">
              <a:rPr lang="en-US" smtClean="0"/>
              <a:t>4/2/2023</a:t>
            </a:fld>
            <a:endParaRPr lang="en-US"/>
          </a:p>
        </p:txBody>
      </p:sp>
      <p:sp>
        <p:nvSpPr>
          <p:cNvPr id="5" name="Footer Placeholder 4">
            <a:extLst>
              <a:ext uri="{FF2B5EF4-FFF2-40B4-BE49-F238E27FC236}">
                <a16:creationId xmlns:a16="http://schemas.microsoft.com/office/drawing/2014/main" id="{EAE5C19E-8207-3752-81B7-EE003AF24F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6E2111-5E0D-4521-F8EC-FF652F3572D4}"/>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391016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89C2E-E7DE-61A6-FF50-1B0588E130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C6AF47-47AF-70F3-3A4F-9C15A88813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135C01-D28B-EB4C-AA00-21C9AC235C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3864B4-DEA6-9407-411E-9AA83B33A931}"/>
              </a:ext>
            </a:extLst>
          </p:cNvPr>
          <p:cNvSpPr>
            <a:spLocks noGrp="1"/>
          </p:cNvSpPr>
          <p:nvPr>
            <p:ph type="dt" sz="half" idx="10"/>
          </p:nvPr>
        </p:nvSpPr>
        <p:spPr/>
        <p:txBody>
          <a:bodyPr/>
          <a:lstStyle/>
          <a:p>
            <a:fld id="{33D569A9-A222-4DCC-AF28-BB813B4F2ABB}" type="datetimeFigureOut">
              <a:rPr lang="en-US" smtClean="0"/>
              <a:t>4/2/2023</a:t>
            </a:fld>
            <a:endParaRPr lang="en-US"/>
          </a:p>
        </p:txBody>
      </p:sp>
      <p:sp>
        <p:nvSpPr>
          <p:cNvPr id="6" name="Footer Placeholder 5">
            <a:extLst>
              <a:ext uri="{FF2B5EF4-FFF2-40B4-BE49-F238E27FC236}">
                <a16:creationId xmlns:a16="http://schemas.microsoft.com/office/drawing/2014/main" id="{2C83CF67-03A9-AE38-E30D-C8BED5F6D0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0A262C-2607-85D0-71B6-7F53EEE0904D}"/>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718103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3B38C-151F-0EE9-378C-CBA36AA9C8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20574A-3941-94FC-9487-FBA7730CA1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68D5DE-76A8-66C1-B27A-2097ABC6A4FE}"/>
              </a:ext>
            </a:extLst>
          </p:cNvPr>
          <p:cNvSpPr>
            <a:spLocks noGrp="1"/>
          </p:cNvSpPr>
          <p:nvPr>
            <p:ph type="dt" sz="half" idx="10"/>
          </p:nvPr>
        </p:nvSpPr>
        <p:spPr/>
        <p:txBody>
          <a:bodyPr/>
          <a:lstStyle/>
          <a:p>
            <a:fld id="{33D569A9-A222-4DCC-AF28-BB813B4F2ABB}" type="datetimeFigureOut">
              <a:rPr lang="en-US" smtClean="0"/>
              <a:t>4/2/2023</a:t>
            </a:fld>
            <a:endParaRPr lang="en-US"/>
          </a:p>
        </p:txBody>
      </p:sp>
      <p:sp>
        <p:nvSpPr>
          <p:cNvPr id="5" name="Footer Placeholder 4">
            <a:extLst>
              <a:ext uri="{FF2B5EF4-FFF2-40B4-BE49-F238E27FC236}">
                <a16:creationId xmlns:a16="http://schemas.microsoft.com/office/drawing/2014/main" id="{C0BF0514-10BD-C861-5A30-211A451C02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58E04E-A589-5F5C-B97B-9B707E9AFE4E}"/>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0264785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9B7908-0C6D-A4AE-BD84-D6A7877D89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C7780A-A075-3CDF-AE60-FDDCB2DC47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00DF0E-277C-E67E-562C-0F1253D41D82}"/>
              </a:ext>
            </a:extLst>
          </p:cNvPr>
          <p:cNvSpPr>
            <a:spLocks noGrp="1"/>
          </p:cNvSpPr>
          <p:nvPr>
            <p:ph type="dt" sz="half" idx="10"/>
          </p:nvPr>
        </p:nvSpPr>
        <p:spPr/>
        <p:txBody>
          <a:bodyPr/>
          <a:lstStyle/>
          <a:p>
            <a:fld id="{33D569A9-A222-4DCC-AF28-BB813B4F2ABB}" type="datetimeFigureOut">
              <a:rPr lang="en-US" smtClean="0"/>
              <a:t>4/2/2023</a:t>
            </a:fld>
            <a:endParaRPr lang="en-US"/>
          </a:p>
        </p:txBody>
      </p:sp>
      <p:sp>
        <p:nvSpPr>
          <p:cNvPr id="5" name="Footer Placeholder 4">
            <a:extLst>
              <a:ext uri="{FF2B5EF4-FFF2-40B4-BE49-F238E27FC236}">
                <a16:creationId xmlns:a16="http://schemas.microsoft.com/office/drawing/2014/main" id="{B7BC8FA5-4063-B70B-4028-71EEE57D60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18A87-82CD-824F-F997-5D64027AEEAF}"/>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2676005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E221E-233A-B3B5-380A-5D948F9523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4B07C1-3C22-808F-DC2C-A2D03C5F86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2DFF74-8A60-ED1D-503E-CD8D104C29EA}"/>
              </a:ext>
            </a:extLst>
          </p:cNvPr>
          <p:cNvSpPr>
            <a:spLocks noGrp="1"/>
          </p:cNvSpPr>
          <p:nvPr>
            <p:ph type="dt" sz="half" idx="10"/>
          </p:nvPr>
        </p:nvSpPr>
        <p:spPr/>
        <p:txBody>
          <a:bodyPr/>
          <a:lstStyle/>
          <a:p>
            <a:fld id="{33D569A9-A222-4DCC-AF28-BB813B4F2ABB}" type="datetimeFigureOut">
              <a:rPr lang="en-US" smtClean="0"/>
              <a:t>4/2/2023</a:t>
            </a:fld>
            <a:endParaRPr lang="en-US"/>
          </a:p>
        </p:txBody>
      </p:sp>
      <p:sp>
        <p:nvSpPr>
          <p:cNvPr id="5" name="Footer Placeholder 4">
            <a:extLst>
              <a:ext uri="{FF2B5EF4-FFF2-40B4-BE49-F238E27FC236}">
                <a16:creationId xmlns:a16="http://schemas.microsoft.com/office/drawing/2014/main" id="{D5AADC9F-CFAB-B5F8-B93F-A1ECAC80E4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317EEA-4099-963E-DFAF-FD26E55484BC}"/>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684414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4524B-57F5-23D6-7B25-8F1B603B40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D236F8-0CC6-319E-249F-A914DBF1B5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D199DD-4FE2-B49E-6275-6E6A6F934BFB}"/>
              </a:ext>
            </a:extLst>
          </p:cNvPr>
          <p:cNvSpPr>
            <a:spLocks noGrp="1"/>
          </p:cNvSpPr>
          <p:nvPr>
            <p:ph type="dt" sz="half" idx="10"/>
          </p:nvPr>
        </p:nvSpPr>
        <p:spPr/>
        <p:txBody>
          <a:bodyPr/>
          <a:lstStyle/>
          <a:p>
            <a:fld id="{33D569A9-A222-4DCC-AF28-BB813B4F2ABB}" type="datetimeFigureOut">
              <a:rPr lang="en-US" smtClean="0"/>
              <a:t>4/2/2023</a:t>
            </a:fld>
            <a:endParaRPr lang="en-US"/>
          </a:p>
        </p:txBody>
      </p:sp>
      <p:sp>
        <p:nvSpPr>
          <p:cNvPr id="5" name="Footer Placeholder 4">
            <a:extLst>
              <a:ext uri="{FF2B5EF4-FFF2-40B4-BE49-F238E27FC236}">
                <a16:creationId xmlns:a16="http://schemas.microsoft.com/office/drawing/2014/main" id="{97F6DE83-2A48-2E99-8AEC-7C970AE745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26424D-3368-08B0-4D10-8F355971DA81}"/>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3140066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25828-9880-B277-D777-1587EEF1C5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1882C0-8FED-F3A4-3BF7-3EB858A759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0352B3-89FE-EF75-F3B1-BCE459497D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3F5586-BAFD-4B22-37E6-60DDE04F2E18}"/>
              </a:ext>
            </a:extLst>
          </p:cNvPr>
          <p:cNvSpPr>
            <a:spLocks noGrp="1"/>
          </p:cNvSpPr>
          <p:nvPr>
            <p:ph type="dt" sz="half" idx="10"/>
          </p:nvPr>
        </p:nvSpPr>
        <p:spPr/>
        <p:txBody>
          <a:bodyPr/>
          <a:lstStyle/>
          <a:p>
            <a:fld id="{33D569A9-A222-4DCC-AF28-BB813B4F2ABB}" type="datetimeFigureOut">
              <a:rPr lang="en-US" smtClean="0"/>
              <a:t>4/2/2023</a:t>
            </a:fld>
            <a:endParaRPr lang="en-US"/>
          </a:p>
        </p:txBody>
      </p:sp>
      <p:sp>
        <p:nvSpPr>
          <p:cNvPr id="6" name="Footer Placeholder 5">
            <a:extLst>
              <a:ext uri="{FF2B5EF4-FFF2-40B4-BE49-F238E27FC236}">
                <a16:creationId xmlns:a16="http://schemas.microsoft.com/office/drawing/2014/main" id="{3FEE89AD-38A9-A7F7-01CF-EE1EC87A5D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579755-9B49-E888-79B4-896466DEED9C}"/>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11882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0133E-EB97-6B8E-CDFD-714974420A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CCEB15-F1B9-AB48-C520-A5A3E6E3BE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3F7D1F-E6DA-33AF-52B7-BEFA12F13D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DEC109-ED7F-63B1-1CB5-1A5F12B17B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2A630A-D8A1-4398-5E3B-793394AF5D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F3D6B8-D060-3C0E-6EC7-EBAC2F110A37}"/>
              </a:ext>
            </a:extLst>
          </p:cNvPr>
          <p:cNvSpPr>
            <a:spLocks noGrp="1"/>
          </p:cNvSpPr>
          <p:nvPr>
            <p:ph type="dt" sz="half" idx="10"/>
          </p:nvPr>
        </p:nvSpPr>
        <p:spPr/>
        <p:txBody>
          <a:bodyPr/>
          <a:lstStyle/>
          <a:p>
            <a:fld id="{33D569A9-A222-4DCC-AF28-BB813B4F2ABB}" type="datetimeFigureOut">
              <a:rPr lang="en-US" smtClean="0"/>
              <a:t>4/2/2023</a:t>
            </a:fld>
            <a:endParaRPr lang="en-US"/>
          </a:p>
        </p:txBody>
      </p:sp>
      <p:sp>
        <p:nvSpPr>
          <p:cNvPr id="8" name="Footer Placeholder 7">
            <a:extLst>
              <a:ext uri="{FF2B5EF4-FFF2-40B4-BE49-F238E27FC236}">
                <a16:creationId xmlns:a16="http://schemas.microsoft.com/office/drawing/2014/main" id="{40749288-B1B6-E1B3-50B1-9EA8B1EA78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E607F8-1FD1-CF4A-064C-BD35F8495E50}"/>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212995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1388C-FC93-D953-939C-35888FF53C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332701-2B15-1E91-DC89-EDF0041F6B7A}"/>
              </a:ext>
            </a:extLst>
          </p:cNvPr>
          <p:cNvSpPr>
            <a:spLocks noGrp="1"/>
          </p:cNvSpPr>
          <p:nvPr>
            <p:ph type="dt" sz="half" idx="10"/>
          </p:nvPr>
        </p:nvSpPr>
        <p:spPr/>
        <p:txBody>
          <a:bodyPr/>
          <a:lstStyle/>
          <a:p>
            <a:fld id="{33D569A9-A222-4DCC-AF28-BB813B4F2ABB}" type="datetimeFigureOut">
              <a:rPr lang="en-US" smtClean="0"/>
              <a:t>4/2/2023</a:t>
            </a:fld>
            <a:endParaRPr lang="en-US"/>
          </a:p>
        </p:txBody>
      </p:sp>
      <p:sp>
        <p:nvSpPr>
          <p:cNvPr id="4" name="Footer Placeholder 3">
            <a:extLst>
              <a:ext uri="{FF2B5EF4-FFF2-40B4-BE49-F238E27FC236}">
                <a16:creationId xmlns:a16="http://schemas.microsoft.com/office/drawing/2014/main" id="{39A4F23F-4C5A-BF02-E1C0-4589C3F524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6914D7-915B-1DAA-FE24-9E7B41C1C984}"/>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374493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D7A268-317B-950F-8B13-F762C7195B2F}"/>
              </a:ext>
            </a:extLst>
          </p:cNvPr>
          <p:cNvSpPr>
            <a:spLocks noGrp="1"/>
          </p:cNvSpPr>
          <p:nvPr>
            <p:ph type="dt" sz="half" idx="10"/>
          </p:nvPr>
        </p:nvSpPr>
        <p:spPr/>
        <p:txBody>
          <a:bodyPr/>
          <a:lstStyle/>
          <a:p>
            <a:fld id="{33D569A9-A222-4DCC-AF28-BB813B4F2ABB}" type="datetimeFigureOut">
              <a:rPr lang="en-US" smtClean="0"/>
              <a:t>4/2/2023</a:t>
            </a:fld>
            <a:endParaRPr lang="en-US"/>
          </a:p>
        </p:txBody>
      </p:sp>
      <p:sp>
        <p:nvSpPr>
          <p:cNvPr id="3" name="Footer Placeholder 2">
            <a:extLst>
              <a:ext uri="{FF2B5EF4-FFF2-40B4-BE49-F238E27FC236}">
                <a16:creationId xmlns:a16="http://schemas.microsoft.com/office/drawing/2014/main" id="{CAE9D02E-A20B-5EA9-DD71-A5EA708D0A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89B15A-7F92-1C50-7A6C-CBF5CD47C9B9}"/>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632920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807208"/>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C7BF6-F805-1667-80E0-59713667FB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BC761E-31AA-54D2-E3D3-AC5F29FD03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BCB42F-FEA0-9378-8BEE-E422A6F1E3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6EB4F1-BE17-AF9B-77B6-C6A5B6F49CA0}"/>
              </a:ext>
            </a:extLst>
          </p:cNvPr>
          <p:cNvSpPr>
            <a:spLocks noGrp="1"/>
          </p:cNvSpPr>
          <p:nvPr>
            <p:ph type="dt" sz="half" idx="10"/>
          </p:nvPr>
        </p:nvSpPr>
        <p:spPr/>
        <p:txBody>
          <a:bodyPr/>
          <a:lstStyle/>
          <a:p>
            <a:fld id="{33D569A9-A222-4DCC-AF28-BB813B4F2ABB}" type="datetimeFigureOut">
              <a:rPr lang="en-US" smtClean="0"/>
              <a:t>4/2/2023</a:t>
            </a:fld>
            <a:endParaRPr lang="en-US"/>
          </a:p>
        </p:txBody>
      </p:sp>
      <p:sp>
        <p:nvSpPr>
          <p:cNvPr id="6" name="Footer Placeholder 5">
            <a:extLst>
              <a:ext uri="{FF2B5EF4-FFF2-40B4-BE49-F238E27FC236}">
                <a16:creationId xmlns:a16="http://schemas.microsoft.com/office/drawing/2014/main" id="{CDF78B81-8030-8B60-A71D-7E5757522A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19FE85-BE1A-AA4E-6924-69515BF182F2}"/>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905265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B66FE7-9056-5795-8487-7C0C7E8D09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57E992-62A6-913C-9C75-F1314D0047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4F5328-57C2-9AC0-2CD9-97A6E4F261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D569A9-A222-4DCC-AF28-BB813B4F2ABB}" type="datetimeFigureOut">
              <a:rPr lang="en-US" smtClean="0"/>
              <a:t>4/2/2023</a:t>
            </a:fld>
            <a:endParaRPr lang="en-US"/>
          </a:p>
        </p:txBody>
      </p:sp>
      <p:sp>
        <p:nvSpPr>
          <p:cNvPr id="5" name="Footer Placeholder 4">
            <a:extLst>
              <a:ext uri="{FF2B5EF4-FFF2-40B4-BE49-F238E27FC236}">
                <a16:creationId xmlns:a16="http://schemas.microsoft.com/office/drawing/2014/main" id="{15BDD10D-AACB-DD2B-D389-B6FBAF5413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83174A-E9C1-FD44-0AC7-69833AE408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962A7E-5BCC-458D-AACF-F9583D21CDC0}" type="slidenum">
              <a:rPr lang="en-US" smtClean="0"/>
              <a:t>‹#›</a:t>
            </a:fld>
            <a:endParaRPr lang="en-US"/>
          </a:p>
        </p:txBody>
      </p:sp>
    </p:spTree>
    <p:extLst>
      <p:ext uri="{BB962C8B-B14F-4D97-AF65-F5344CB8AC3E}">
        <p14:creationId xmlns:p14="http://schemas.microsoft.com/office/powerpoint/2010/main" val="34463957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ckiefriter1/Java-Code-Examples/blob/main/src/collections/ListExample.java" TargetMode="Externa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ckiefriter1/Java-Code-Examples/blob/main/src/collections/SetExample.java" TargetMode="Externa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ckiefriter1/Java-Code-Examples/tree/main/src/classes" TargetMode="External"/><Relationship Id="rId2" Type="http://schemas.openxmlformats.org/officeDocument/2006/relationships/hyperlink" Target="https://github.com/ckiefriter1/Java-Code-Examples/blob/main/src/classes/GetterSetterExample.java" TargetMode="External"/><Relationship Id="rId1" Type="http://schemas.openxmlformats.org/officeDocument/2006/relationships/slideLayout" Target="../slideLayouts/slideLayout8.xml"/><Relationship Id="rId5" Type="http://schemas.openxmlformats.org/officeDocument/2006/relationships/hyperlink" Target="https://github.com/ckiefriter1/Java-Code-Examples/blob/main/src/classes/AnimalMain.java" TargetMode="External"/><Relationship Id="rId4" Type="http://schemas.openxmlformats.org/officeDocument/2006/relationships/hyperlink" Target="https://github.com/ckiefriter1/Java-Code-Examples/blob/main/src/classes/Animal.java"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hyperlink" Target="https://docs.oracle.com/en/java/javase/17/docs/api/java.base/java/util/List.html" TargetMode="External"/><Relationship Id="rId7" Type="http://schemas.openxmlformats.org/officeDocument/2006/relationships/hyperlink" Target="https://docs.oracle.com/javase/8/docs/api/java/util/Collection.html" TargetMode="External"/><Relationship Id="rId2" Type="http://schemas.openxmlformats.org/officeDocument/2006/relationships/hyperlink" Target="https://docs.oracle.com/en/java/javase/17/docs/api/java.base/java/util/Set.html" TargetMode="External"/><Relationship Id="rId1" Type="http://schemas.openxmlformats.org/officeDocument/2006/relationships/slideLayout" Target="../slideLayouts/slideLayout8.xml"/><Relationship Id="rId6" Type="http://schemas.openxmlformats.org/officeDocument/2006/relationships/hyperlink" Target="https://docs.oracle.com/javase/7/docs/api/java/util/Collections.html" TargetMode="External"/><Relationship Id="rId5" Type="http://schemas.openxmlformats.org/officeDocument/2006/relationships/hyperlink" Target="https://docs.oracle.com/en/java/javase/17/docs/api/java.base/java/util/doc-files/coll-overview.html" TargetMode="External"/><Relationship Id="rId4" Type="http://schemas.openxmlformats.org/officeDocument/2006/relationships/hyperlink" Target="https://docs.oracle.com/en/java/javase/17/docs/api/java.base/java/util/Map.html"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ckiefriter1/Java-Code-Examples/blob/main/src/collections/ListExample.java"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696537" y="87952"/>
            <a:ext cx="9326104" cy="5986254"/>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3600" b="0" i="0" u="none" strike="noStrike" kern="1200" cap="none" spc="0" normalizeH="0" baseline="0" noProof="0" dirty="0">
                <a:ln>
                  <a:noFill/>
                </a:ln>
                <a:solidFill>
                  <a:srgbClr val="00B050"/>
                </a:solidFill>
                <a:effectLst/>
                <a:uLnTx/>
                <a:uFillTx/>
                <a:latin typeface="Open Sans" panose="020B0606030504020204" pitchFamily="34" charset="0"/>
                <a:ea typeface="+mn-ea"/>
                <a:cs typeface="+mn-cs"/>
              </a:rPr>
              <a:t>Week 5 – Topics</a:t>
            </a:r>
          </a:p>
          <a:p>
            <a:pPr marR="0" lvl="0" algn="l" defTabSz="914400" rtl="0" eaLnBrk="1" fontAlgn="auto" latinLnBrk="0" hangingPunct="1">
              <a:lnSpc>
                <a:spcPct val="100000"/>
              </a:lnSpc>
              <a:spcBef>
                <a:spcPts val="0"/>
              </a:spcBef>
              <a:spcAft>
                <a:spcPts val="0"/>
              </a:spcAft>
              <a:buClrTx/>
              <a:buSzTx/>
              <a:tabLst/>
              <a:defRPr/>
            </a:pPr>
            <a:endParaRPr kumimoji="0" lang="en-US" sz="1100" b="0" i="0" u="none" strike="noStrike" kern="1200" cap="none" spc="0" normalizeH="0" baseline="0" noProof="0" dirty="0">
              <a:ln>
                <a:noFill/>
              </a:ln>
              <a:solidFill>
                <a:srgbClr val="00B050"/>
              </a:solidFill>
              <a:effectLst/>
              <a:uLnTx/>
              <a:uFillTx/>
              <a:latin typeface="Open Sans" panose="020B0606030504020204" pitchFamily="34" charset="0"/>
              <a:ea typeface="+mn-ea"/>
              <a:cs typeface="+mn-cs"/>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lumMod val="75000"/>
                  </a:prstClr>
                </a:solidFill>
                <a:latin typeface="Open Sans" panose="020B0606030504020204" pitchFamily="34" charset="0"/>
              </a:rPr>
              <a:t>Object-Oriented Programming (OOP) Concepts</a:t>
            </a: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prstClr val="white">
                  <a:lumMod val="75000"/>
                </a:prstClr>
              </a:solidFill>
              <a:latin typeface="Open Sans" panose="020B0606030504020204" pitchFamily="34" charset="0"/>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lumMod val="75000"/>
                  </a:prstClr>
                </a:solidFill>
                <a:latin typeface="Open Sans" panose="020B0606030504020204" pitchFamily="34" charset="0"/>
              </a:rPr>
              <a:t>Classes</a:t>
            </a: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prstClr val="white">
                  <a:lumMod val="75000"/>
                </a:prstClr>
              </a:solidFill>
              <a:latin typeface="Open Sans" panose="020B0606030504020204" pitchFamily="34" charset="0"/>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lumMod val="75000"/>
                  </a:prstClr>
                </a:solidFill>
                <a:latin typeface="Open Sans" panose="020B0606030504020204" pitchFamily="34" charset="0"/>
              </a:rPr>
              <a:t>The Pillars of Object-Oriented Programming</a:t>
            </a: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prstClr val="white">
                  <a:lumMod val="75000"/>
                </a:prstClr>
              </a:solidFill>
              <a:latin typeface="Open Sans" panose="020B0606030504020204" pitchFamily="34" charset="0"/>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lumMod val="75000"/>
                  </a:prstClr>
                </a:solidFill>
                <a:latin typeface="Open Sans" panose="020B0606030504020204" pitchFamily="34" charset="0"/>
              </a:rPr>
              <a:t>Exceptions</a:t>
            </a: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prstClr val="white">
                  <a:lumMod val="75000"/>
                </a:prstClr>
              </a:solidFill>
              <a:latin typeface="Open Sans" panose="020B0606030504020204" pitchFamily="34" charset="0"/>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lumMod val="75000"/>
                  </a:prstClr>
                </a:solidFill>
                <a:latin typeface="Open Sans" panose="020B0606030504020204" pitchFamily="34" charset="0"/>
              </a:rPr>
              <a:t>Interfaces</a:t>
            </a: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prstClr val="white">
                  <a:lumMod val="75000"/>
                </a:prstClr>
              </a:solidFill>
              <a:latin typeface="Open Sans" panose="020B0606030504020204" pitchFamily="34" charset="0"/>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lumMod val="75000"/>
                  </a:prstClr>
                </a:solidFill>
                <a:latin typeface="Open Sans" panose="020B0606030504020204" pitchFamily="34" charset="0"/>
              </a:rPr>
              <a:t>OOP Menu App</a:t>
            </a: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prstClr val="white">
                  <a:lumMod val="75000"/>
                </a:prstClr>
              </a:solidFill>
              <a:latin typeface="Open Sans" panose="020B0606030504020204" pitchFamily="34" charset="0"/>
            </a:endParaRPr>
          </a:p>
          <a:p>
            <a:pPr marL="1028700" lvl="1" indent="-571500">
              <a:buFont typeface="Arial" panose="020B0604020202020204" pitchFamily="34" charset="0"/>
              <a:buChar char="•"/>
              <a:defRPr/>
            </a:pPr>
            <a:endParaRPr lang="en-US" sz="2400" dirty="0">
              <a:solidFill>
                <a:prstClr val="white">
                  <a:lumMod val="75000"/>
                </a:prstClr>
              </a:solidFill>
              <a:latin typeface="Open Sans" panose="020B0606030504020204" pitchFamily="34" charset="0"/>
            </a:endParaRPr>
          </a:p>
          <a:p>
            <a:pPr marL="1028700" lvl="1" indent="-571500">
              <a:buFont typeface="Arial" panose="020B0604020202020204" pitchFamily="34" charset="0"/>
              <a:buChar char="•"/>
              <a:defRPr/>
            </a:pPr>
            <a:endParaRPr lang="en-US" sz="2400" dirty="0">
              <a:solidFill>
                <a:prstClr val="white">
                  <a:lumMod val="75000"/>
                </a:prstClr>
              </a:solidFill>
              <a:latin typeface="Open Sans" panose="020B0606030504020204" pitchFamily="34" charset="0"/>
            </a:endParaRPr>
          </a:p>
        </p:txBody>
      </p:sp>
    </p:spTree>
    <p:extLst>
      <p:ext uri="{BB962C8B-B14F-4D97-AF65-F5344CB8AC3E}">
        <p14:creationId xmlns:p14="http://schemas.microsoft.com/office/powerpoint/2010/main" val="3194223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193251" y="91915"/>
            <a:ext cx="6094854" cy="461665"/>
          </a:xfrm>
          <a:prstGeom prst="rect">
            <a:avLst/>
          </a:prstGeom>
          <a:noFill/>
        </p:spPr>
        <p:txBody>
          <a:bodyPr wrap="square">
            <a:spAutoFit/>
          </a:bodyPr>
          <a:lstStyle/>
          <a:p>
            <a:pPr algn="l"/>
            <a:r>
              <a:rPr lang="en-US" sz="2400" b="1" dirty="0">
                <a:solidFill>
                  <a:srgbClr val="00B050"/>
                </a:solidFill>
                <a:latin typeface="Open Sans" panose="020B0606030504020204" pitchFamily="34" charset="0"/>
              </a:rPr>
              <a:t>Lists</a:t>
            </a:r>
            <a:endParaRPr lang="en-US" sz="2400" b="1" dirty="0">
              <a:solidFill>
                <a:srgbClr val="00B050"/>
              </a:solidFill>
              <a:effectLst/>
              <a:latin typeface="Open Sans" panose="020B0606030504020204" pitchFamily="34" charset="0"/>
            </a:endParaRPr>
          </a:p>
        </p:txBody>
      </p:sp>
      <p:sp>
        <p:nvSpPr>
          <p:cNvPr id="4" name="TextBox 3">
            <a:extLst>
              <a:ext uri="{FF2B5EF4-FFF2-40B4-BE49-F238E27FC236}">
                <a16:creationId xmlns:a16="http://schemas.microsoft.com/office/drawing/2014/main" id="{C0B26727-0F97-5A73-B4ED-6BE65E07E5DB}"/>
              </a:ext>
            </a:extLst>
          </p:cNvPr>
          <p:cNvSpPr txBox="1"/>
          <p:nvPr/>
        </p:nvSpPr>
        <p:spPr>
          <a:xfrm>
            <a:off x="193251" y="624665"/>
            <a:ext cx="11931637" cy="5355312"/>
          </a:xfrm>
          <a:prstGeom prst="rect">
            <a:avLst/>
          </a:prstGeom>
          <a:noFill/>
        </p:spPr>
        <p:txBody>
          <a:bodyPr wrap="square">
            <a:spAutoFit/>
          </a:bodyPr>
          <a:lstStyle/>
          <a:p>
            <a:pPr algn="l"/>
            <a:r>
              <a:rPr lang="en-US" b="0" i="0" dirty="0">
                <a:solidFill>
                  <a:schemeClr val="tx1">
                    <a:lumMod val="85000"/>
                  </a:schemeClr>
                </a:solidFill>
                <a:effectLst/>
                <a:latin typeface="Open Sans" panose="020B0606030504020204" pitchFamily="34" charset="0"/>
              </a:rPr>
              <a:t>A </a:t>
            </a:r>
            <a:r>
              <a:rPr lang="en-US" b="0" i="0" dirty="0">
                <a:solidFill>
                  <a:srgbClr val="00B0F0"/>
                </a:solidFill>
                <a:effectLst/>
                <a:latin typeface="Open Sans" panose="020B0606030504020204" pitchFamily="34" charset="0"/>
              </a:rPr>
              <a:t>List is an ordered Collection (sometimes called a sequence)</a:t>
            </a:r>
            <a:r>
              <a:rPr lang="en-US" b="0" i="0" dirty="0">
                <a:solidFill>
                  <a:schemeClr val="tx1">
                    <a:lumMod val="85000"/>
                  </a:schemeClr>
                </a:solidFill>
                <a:effectLst/>
                <a:latin typeface="Open Sans" panose="020B0606030504020204" pitchFamily="34" charset="0"/>
              </a:rPr>
              <a:t>. Lists may contain duplicate elements. In addition to the operations inherited from Collection, the List interface includes operations for the following:</a:t>
            </a:r>
          </a:p>
          <a:p>
            <a:pPr algn="l"/>
            <a:endParaRPr lang="en-US" b="0" i="0" dirty="0">
              <a:solidFill>
                <a:schemeClr val="tx1">
                  <a:lumMod val="85000"/>
                </a:schemeClr>
              </a:solidFill>
              <a:effectLst/>
              <a:latin typeface="Open Sans" panose="020B0606030504020204" pitchFamily="34" charset="0"/>
            </a:endParaRPr>
          </a:p>
          <a:p>
            <a:pPr marL="285750" indent="-285750" algn="l">
              <a:buFont typeface="Arial" panose="020B0604020202020204" pitchFamily="34" charset="0"/>
              <a:buChar char="•"/>
            </a:pPr>
            <a:r>
              <a:rPr lang="en-US" b="0" i="0" dirty="0">
                <a:solidFill>
                  <a:srgbClr val="00B0F0"/>
                </a:solidFill>
                <a:effectLst/>
                <a:latin typeface="Open Sans" panose="020B0606030504020204" pitchFamily="34" charset="0"/>
              </a:rPr>
              <a:t>Positional access </a:t>
            </a:r>
            <a:r>
              <a:rPr lang="en-US" b="0" i="0" dirty="0">
                <a:solidFill>
                  <a:schemeClr val="tx1">
                    <a:lumMod val="85000"/>
                  </a:schemeClr>
                </a:solidFill>
                <a:effectLst/>
                <a:latin typeface="Open Sans" panose="020B0606030504020204" pitchFamily="34" charset="0"/>
              </a:rPr>
              <a:t>— manipulates elements based on their numerical position in the list. This includes methods such as get, set, add, </a:t>
            </a:r>
            <a:r>
              <a:rPr lang="en-US" b="0" i="0" dirty="0" err="1">
                <a:solidFill>
                  <a:schemeClr val="tx1">
                    <a:lumMod val="85000"/>
                  </a:schemeClr>
                </a:solidFill>
                <a:effectLst/>
                <a:latin typeface="Open Sans" panose="020B0606030504020204" pitchFamily="34" charset="0"/>
              </a:rPr>
              <a:t>addAll</a:t>
            </a:r>
            <a:r>
              <a:rPr lang="en-US" b="0" i="0" dirty="0">
                <a:solidFill>
                  <a:schemeClr val="tx1">
                    <a:lumMod val="85000"/>
                  </a:schemeClr>
                </a:solidFill>
                <a:effectLst/>
                <a:latin typeface="Open Sans" panose="020B0606030504020204" pitchFamily="34" charset="0"/>
              </a:rPr>
              <a:t>, and remove.</a:t>
            </a:r>
          </a:p>
          <a:p>
            <a:pPr marL="285750" indent="-285750" algn="l">
              <a:buFont typeface="Arial" panose="020B0604020202020204" pitchFamily="34" charset="0"/>
              <a:buChar char="•"/>
            </a:pPr>
            <a:r>
              <a:rPr lang="en-US" b="0" i="0" dirty="0">
                <a:solidFill>
                  <a:srgbClr val="00B0F0"/>
                </a:solidFill>
                <a:effectLst/>
                <a:latin typeface="Open Sans" panose="020B0606030504020204" pitchFamily="34" charset="0"/>
              </a:rPr>
              <a:t>Search</a:t>
            </a:r>
            <a:r>
              <a:rPr lang="en-US" b="0" i="0" dirty="0">
                <a:solidFill>
                  <a:schemeClr val="tx1">
                    <a:lumMod val="85000"/>
                  </a:schemeClr>
                </a:solidFill>
                <a:effectLst/>
                <a:latin typeface="Open Sans" panose="020B0606030504020204" pitchFamily="34" charset="0"/>
              </a:rPr>
              <a:t> — searches for a specified object in the list and returns its numerical position. Search methods include </a:t>
            </a:r>
            <a:r>
              <a:rPr lang="en-US" b="0" i="0" dirty="0" err="1">
                <a:solidFill>
                  <a:schemeClr val="tx1">
                    <a:lumMod val="85000"/>
                  </a:schemeClr>
                </a:solidFill>
                <a:effectLst/>
                <a:latin typeface="Open Sans" panose="020B0606030504020204" pitchFamily="34" charset="0"/>
              </a:rPr>
              <a:t>indexOf</a:t>
            </a:r>
            <a:r>
              <a:rPr lang="en-US" b="0" i="0" dirty="0">
                <a:solidFill>
                  <a:schemeClr val="tx1">
                    <a:lumMod val="85000"/>
                  </a:schemeClr>
                </a:solidFill>
                <a:effectLst/>
                <a:latin typeface="Open Sans" panose="020B0606030504020204" pitchFamily="34" charset="0"/>
              </a:rPr>
              <a:t> and </a:t>
            </a:r>
            <a:r>
              <a:rPr lang="en-US" b="0" i="0" dirty="0" err="1">
                <a:solidFill>
                  <a:schemeClr val="tx1">
                    <a:lumMod val="85000"/>
                  </a:schemeClr>
                </a:solidFill>
                <a:effectLst/>
                <a:latin typeface="Open Sans" panose="020B0606030504020204" pitchFamily="34" charset="0"/>
              </a:rPr>
              <a:t>lastIndexOf</a:t>
            </a:r>
            <a:r>
              <a:rPr lang="en-US" b="0" i="0" dirty="0">
                <a:solidFill>
                  <a:schemeClr val="tx1">
                    <a:lumMod val="85000"/>
                  </a:schemeClr>
                </a:solidFill>
                <a:effectLst/>
                <a:latin typeface="Open Sans" panose="020B0606030504020204" pitchFamily="34" charset="0"/>
              </a:rPr>
              <a:t>.</a:t>
            </a:r>
          </a:p>
          <a:p>
            <a:pPr marL="285750" indent="-285750" algn="l">
              <a:buFont typeface="Arial" panose="020B0604020202020204" pitchFamily="34" charset="0"/>
              <a:buChar char="•"/>
            </a:pPr>
            <a:r>
              <a:rPr lang="en-US" b="0" i="0" dirty="0">
                <a:solidFill>
                  <a:srgbClr val="00B0F0"/>
                </a:solidFill>
                <a:effectLst/>
                <a:latin typeface="Open Sans" panose="020B0606030504020204" pitchFamily="34" charset="0"/>
              </a:rPr>
              <a:t>Iteration</a:t>
            </a:r>
            <a:r>
              <a:rPr lang="en-US" b="0" i="0" dirty="0">
                <a:solidFill>
                  <a:schemeClr val="tx1">
                    <a:lumMod val="85000"/>
                  </a:schemeClr>
                </a:solidFill>
                <a:effectLst/>
                <a:latin typeface="Open Sans" panose="020B0606030504020204" pitchFamily="34" charset="0"/>
              </a:rPr>
              <a:t> — extends Iterator semantics to take advantage of the list's sequential nature. The </a:t>
            </a:r>
            <a:r>
              <a:rPr lang="en-US" b="0" i="0" dirty="0" err="1">
                <a:solidFill>
                  <a:schemeClr val="tx1">
                    <a:lumMod val="85000"/>
                  </a:schemeClr>
                </a:solidFill>
                <a:effectLst/>
                <a:latin typeface="Open Sans" panose="020B0606030504020204" pitchFamily="34" charset="0"/>
              </a:rPr>
              <a:t>listIterator</a:t>
            </a:r>
            <a:r>
              <a:rPr lang="en-US" b="0" i="0" dirty="0">
                <a:solidFill>
                  <a:schemeClr val="tx1">
                    <a:lumMod val="85000"/>
                  </a:schemeClr>
                </a:solidFill>
                <a:effectLst/>
                <a:latin typeface="Open Sans" panose="020B0606030504020204" pitchFamily="34" charset="0"/>
              </a:rPr>
              <a:t> methods provide this behavior.</a:t>
            </a:r>
          </a:p>
          <a:p>
            <a:pPr marL="285750" indent="-285750" algn="l">
              <a:buFont typeface="Arial" panose="020B0604020202020204" pitchFamily="34" charset="0"/>
              <a:buChar char="•"/>
            </a:pPr>
            <a:r>
              <a:rPr lang="en-US" b="0" i="0" dirty="0">
                <a:solidFill>
                  <a:srgbClr val="00B0F0"/>
                </a:solidFill>
                <a:effectLst/>
                <a:latin typeface="Open Sans" panose="020B0606030504020204" pitchFamily="34" charset="0"/>
              </a:rPr>
              <a:t>Range-view</a:t>
            </a:r>
            <a:r>
              <a:rPr lang="en-US" b="0" i="0" dirty="0">
                <a:solidFill>
                  <a:schemeClr val="tx1">
                    <a:lumMod val="85000"/>
                  </a:schemeClr>
                </a:solidFill>
                <a:effectLst/>
                <a:latin typeface="Open Sans" panose="020B0606030504020204" pitchFamily="34" charset="0"/>
              </a:rPr>
              <a:t> — The </a:t>
            </a:r>
            <a:r>
              <a:rPr lang="en-US" b="0" i="0" dirty="0" err="1">
                <a:solidFill>
                  <a:schemeClr val="tx1">
                    <a:lumMod val="85000"/>
                  </a:schemeClr>
                </a:solidFill>
                <a:effectLst/>
                <a:latin typeface="Open Sans" panose="020B0606030504020204" pitchFamily="34" charset="0"/>
              </a:rPr>
              <a:t>sublist</a:t>
            </a:r>
            <a:r>
              <a:rPr lang="en-US" b="0" i="0" dirty="0">
                <a:solidFill>
                  <a:schemeClr val="tx1">
                    <a:lumMod val="85000"/>
                  </a:schemeClr>
                </a:solidFill>
                <a:effectLst/>
                <a:latin typeface="Open Sans" panose="020B0606030504020204" pitchFamily="34" charset="0"/>
              </a:rPr>
              <a:t> method performs arbitrary range operations on the list.</a:t>
            </a:r>
          </a:p>
          <a:p>
            <a:pPr algn="l"/>
            <a:endParaRPr lang="en-US" dirty="0">
              <a:solidFill>
                <a:schemeClr val="tx1">
                  <a:lumMod val="85000"/>
                </a:schemeClr>
              </a:solidFill>
              <a:latin typeface="Open Sans" panose="020B0606030504020204" pitchFamily="34" charset="0"/>
            </a:endParaRPr>
          </a:p>
          <a:p>
            <a:pPr algn="l"/>
            <a:endParaRPr lang="en-US" b="0" i="0" dirty="0">
              <a:solidFill>
                <a:schemeClr val="tx1">
                  <a:lumMod val="85000"/>
                </a:schemeClr>
              </a:solidFill>
              <a:effectLst/>
              <a:latin typeface="Open Sans" panose="020B0606030504020204" pitchFamily="34" charset="0"/>
            </a:endParaRPr>
          </a:p>
          <a:p>
            <a:pPr algn="l"/>
            <a:r>
              <a:rPr lang="en-US" b="0" i="0" dirty="0">
                <a:solidFill>
                  <a:schemeClr val="tx1">
                    <a:lumMod val="85000"/>
                  </a:schemeClr>
                </a:solidFill>
                <a:effectLst/>
                <a:latin typeface="Open Sans" panose="020B0606030504020204" pitchFamily="34" charset="0"/>
              </a:rPr>
              <a:t>A List:</a:t>
            </a:r>
          </a:p>
          <a:p>
            <a:pPr algn="l"/>
            <a:r>
              <a:rPr lang="en-US" b="0" i="0" dirty="0">
                <a:solidFill>
                  <a:schemeClr val="tx1">
                    <a:lumMod val="85000"/>
                  </a:schemeClr>
                </a:solidFill>
                <a:effectLst/>
                <a:latin typeface="Open Sans" panose="020B0606030504020204" pitchFamily="34" charset="0"/>
              </a:rPr>
              <a:t>- Is Ordered</a:t>
            </a:r>
          </a:p>
          <a:p>
            <a:pPr algn="l"/>
            <a:r>
              <a:rPr lang="en-US" b="0" i="0" dirty="0">
                <a:solidFill>
                  <a:schemeClr val="tx1">
                    <a:lumMod val="85000"/>
                  </a:schemeClr>
                </a:solidFill>
                <a:effectLst/>
                <a:latin typeface="Open Sans" panose="020B0606030504020204" pitchFamily="34" charset="0"/>
              </a:rPr>
              <a:t>- Preserves Insertion Order</a:t>
            </a:r>
          </a:p>
          <a:p>
            <a:pPr algn="l"/>
            <a:r>
              <a:rPr lang="en-US" b="0" i="0" dirty="0">
                <a:solidFill>
                  <a:schemeClr val="tx1">
                    <a:lumMod val="85000"/>
                  </a:schemeClr>
                </a:solidFill>
                <a:effectLst/>
                <a:latin typeface="Open Sans" panose="020B0606030504020204" pitchFamily="34" charset="0"/>
              </a:rPr>
              <a:t>- Allows Positional Access and Insertion of Items</a:t>
            </a:r>
          </a:p>
          <a:p>
            <a:pPr algn="l"/>
            <a:r>
              <a:rPr lang="en-US" b="0" i="0" dirty="0">
                <a:solidFill>
                  <a:schemeClr val="tx1">
                    <a:lumMod val="85000"/>
                  </a:schemeClr>
                </a:solidFill>
                <a:effectLst/>
                <a:latin typeface="Open Sans" panose="020B0606030504020204" pitchFamily="34" charset="0"/>
              </a:rPr>
              <a:t>- Allows Duplicates</a:t>
            </a:r>
          </a:p>
          <a:p>
            <a:pPr algn="l"/>
            <a:r>
              <a:rPr lang="en-US" b="0" i="0" dirty="0">
                <a:solidFill>
                  <a:schemeClr val="tx1">
                    <a:lumMod val="85000"/>
                  </a:schemeClr>
                </a:solidFill>
                <a:effectLst/>
                <a:latin typeface="Open Sans" panose="020B0606030504020204" pitchFamily="34" charset="0"/>
              </a:rPr>
              <a:t>- Is a Collection of Objects </a:t>
            </a:r>
          </a:p>
          <a:p>
            <a:pPr algn="l"/>
            <a:endParaRPr lang="en-US" b="0" i="0" dirty="0">
              <a:solidFill>
                <a:schemeClr val="tx1">
                  <a:lumMod val="85000"/>
                </a:schemeClr>
              </a:solidFill>
              <a:effectLst/>
              <a:latin typeface="Open Sans" panose="020B0606030504020204" pitchFamily="34" charset="0"/>
            </a:endParaRPr>
          </a:p>
        </p:txBody>
      </p:sp>
      <p:sp>
        <p:nvSpPr>
          <p:cNvPr id="5" name="TextBox 4">
            <a:extLst>
              <a:ext uri="{FF2B5EF4-FFF2-40B4-BE49-F238E27FC236}">
                <a16:creationId xmlns:a16="http://schemas.microsoft.com/office/drawing/2014/main" id="{468397A7-672B-24AB-3F61-0F9A073389EE}"/>
              </a:ext>
            </a:extLst>
          </p:cNvPr>
          <p:cNvSpPr txBox="1"/>
          <p:nvPr/>
        </p:nvSpPr>
        <p:spPr>
          <a:xfrm>
            <a:off x="2961010" y="6379975"/>
            <a:ext cx="9146796" cy="369332"/>
          </a:xfrm>
          <a:prstGeom prst="rect">
            <a:avLst/>
          </a:prstGeom>
          <a:noFill/>
        </p:spPr>
        <p:txBody>
          <a:bodyPr wrap="square">
            <a:spAutoFit/>
          </a:bodyPr>
          <a:lstStyle/>
          <a:p>
            <a:r>
              <a:rPr lang="en-US" dirty="0">
                <a:hlinkClick r:id="rId2"/>
              </a:rPr>
              <a:t>https://github.com/ckiefriter1/Java-Code-Examples/blob/main/src/collections/ListExample.java</a:t>
            </a:r>
            <a:endParaRPr lang="en-US" dirty="0"/>
          </a:p>
        </p:txBody>
      </p:sp>
    </p:spTree>
    <p:extLst>
      <p:ext uri="{BB962C8B-B14F-4D97-AF65-F5344CB8AC3E}">
        <p14:creationId xmlns:p14="http://schemas.microsoft.com/office/powerpoint/2010/main" val="2491041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193251" y="91915"/>
            <a:ext cx="6094854" cy="461665"/>
          </a:xfrm>
          <a:prstGeom prst="rect">
            <a:avLst/>
          </a:prstGeom>
          <a:noFill/>
        </p:spPr>
        <p:txBody>
          <a:bodyPr wrap="square">
            <a:spAutoFit/>
          </a:bodyPr>
          <a:lstStyle/>
          <a:p>
            <a:pPr algn="l"/>
            <a:r>
              <a:rPr lang="en-US" sz="2400" b="1" dirty="0">
                <a:solidFill>
                  <a:srgbClr val="00B050"/>
                </a:solidFill>
                <a:latin typeface="Open Sans" panose="020B0606030504020204" pitchFamily="34" charset="0"/>
              </a:rPr>
              <a:t>Sets</a:t>
            </a:r>
            <a:endParaRPr lang="en-US" sz="2400" b="1" dirty="0">
              <a:solidFill>
                <a:srgbClr val="00B050"/>
              </a:solidFill>
              <a:effectLst/>
              <a:latin typeface="Open Sans" panose="020B0606030504020204" pitchFamily="34" charset="0"/>
            </a:endParaRPr>
          </a:p>
        </p:txBody>
      </p:sp>
      <p:sp>
        <p:nvSpPr>
          <p:cNvPr id="4" name="TextBox 3">
            <a:extLst>
              <a:ext uri="{FF2B5EF4-FFF2-40B4-BE49-F238E27FC236}">
                <a16:creationId xmlns:a16="http://schemas.microsoft.com/office/drawing/2014/main" id="{C0B26727-0F97-5A73-B4ED-6BE65E07E5DB}"/>
              </a:ext>
            </a:extLst>
          </p:cNvPr>
          <p:cNvSpPr txBox="1"/>
          <p:nvPr/>
        </p:nvSpPr>
        <p:spPr>
          <a:xfrm>
            <a:off x="193251" y="624665"/>
            <a:ext cx="11931637" cy="3416320"/>
          </a:xfrm>
          <a:prstGeom prst="rect">
            <a:avLst/>
          </a:prstGeom>
          <a:noFill/>
        </p:spPr>
        <p:txBody>
          <a:bodyPr wrap="square">
            <a:spAutoFit/>
          </a:bodyPr>
          <a:lstStyle/>
          <a:p>
            <a:pPr algn="l"/>
            <a:r>
              <a:rPr lang="en-US" b="0" i="0" dirty="0">
                <a:solidFill>
                  <a:schemeClr val="tx1">
                    <a:lumMod val="85000"/>
                  </a:schemeClr>
                </a:solidFill>
                <a:effectLst/>
                <a:latin typeface="Open Sans" panose="020B0606030504020204" pitchFamily="34" charset="0"/>
              </a:rPr>
              <a:t>A </a:t>
            </a:r>
            <a:r>
              <a:rPr lang="en-US" b="0" i="0" dirty="0">
                <a:solidFill>
                  <a:srgbClr val="00B0F0"/>
                </a:solidFill>
                <a:effectLst/>
                <a:latin typeface="Open Sans" panose="020B0606030504020204" pitchFamily="34" charset="0"/>
              </a:rPr>
              <a:t>Set is a Collection that cannot contain duplicate elements</a:t>
            </a:r>
            <a:r>
              <a:rPr lang="en-US" b="0" i="0" dirty="0">
                <a:solidFill>
                  <a:schemeClr val="tx1">
                    <a:lumMod val="85000"/>
                  </a:schemeClr>
                </a:solidFill>
                <a:effectLst/>
                <a:latin typeface="Open Sans" panose="020B0606030504020204" pitchFamily="34" charset="0"/>
              </a:rPr>
              <a:t>. It models the mathematical set abstraction. The Set interface contains only methods inherited from Collection and adds the restriction that duplicate elements are prohibited.</a:t>
            </a:r>
          </a:p>
          <a:p>
            <a:pPr algn="l"/>
            <a:endParaRPr lang="en-US" dirty="0">
              <a:solidFill>
                <a:schemeClr val="tx1">
                  <a:lumMod val="85000"/>
                </a:schemeClr>
              </a:solidFill>
              <a:latin typeface="Open Sans" panose="020B0606030504020204" pitchFamily="34" charset="0"/>
            </a:endParaRPr>
          </a:p>
          <a:p>
            <a:pPr algn="l"/>
            <a:r>
              <a:rPr lang="en-US" b="0" i="0" dirty="0">
                <a:solidFill>
                  <a:schemeClr val="tx1">
                    <a:lumMod val="85000"/>
                  </a:schemeClr>
                </a:solidFill>
                <a:effectLst/>
                <a:latin typeface="Open Sans" panose="020B0606030504020204" pitchFamily="34" charset="0"/>
              </a:rPr>
              <a:t>The Java platform </a:t>
            </a:r>
            <a:r>
              <a:rPr lang="en-US" b="0" i="0" dirty="0">
                <a:solidFill>
                  <a:srgbClr val="00B0F0"/>
                </a:solidFill>
                <a:effectLst/>
                <a:latin typeface="Open Sans" panose="020B0606030504020204" pitchFamily="34" charset="0"/>
              </a:rPr>
              <a:t>contains three general-purpose Set implementations: HashSet, </a:t>
            </a:r>
            <a:r>
              <a:rPr lang="en-US" b="0" i="0" dirty="0" err="1">
                <a:solidFill>
                  <a:srgbClr val="00B0F0"/>
                </a:solidFill>
                <a:effectLst/>
                <a:latin typeface="Open Sans" panose="020B0606030504020204" pitchFamily="34" charset="0"/>
              </a:rPr>
              <a:t>TreeSet</a:t>
            </a:r>
            <a:r>
              <a:rPr lang="en-US" b="0" i="0" dirty="0">
                <a:solidFill>
                  <a:srgbClr val="00B0F0"/>
                </a:solidFill>
                <a:effectLst/>
                <a:latin typeface="Open Sans" panose="020B0606030504020204" pitchFamily="34" charset="0"/>
              </a:rPr>
              <a:t>, and </a:t>
            </a:r>
            <a:r>
              <a:rPr lang="en-US" b="0" i="0" dirty="0" err="1">
                <a:solidFill>
                  <a:srgbClr val="00B0F0"/>
                </a:solidFill>
                <a:effectLst/>
                <a:latin typeface="Open Sans" panose="020B0606030504020204" pitchFamily="34" charset="0"/>
              </a:rPr>
              <a:t>LinkedHashSet</a:t>
            </a:r>
            <a:r>
              <a:rPr lang="en-US" b="0" i="0" dirty="0">
                <a:solidFill>
                  <a:schemeClr val="tx1">
                    <a:lumMod val="85000"/>
                  </a:schemeClr>
                </a:solidFill>
                <a:effectLst/>
                <a:latin typeface="Open Sans" panose="020B0606030504020204" pitchFamily="34" charset="0"/>
              </a:rPr>
              <a:t>. </a:t>
            </a:r>
            <a:r>
              <a:rPr lang="en-US" b="0" i="0" dirty="0">
                <a:solidFill>
                  <a:srgbClr val="00B0F0"/>
                </a:solidFill>
                <a:effectLst/>
                <a:latin typeface="Open Sans" panose="020B0606030504020204" pitchFamily="34" charset="0"/>
              </a:rPr>
              <a:t>HashSet</a:t>
            </a:r>
            <a:r>
              <a:rPr lang="en-US" b="0" i="0" dirty="0">
                <a:solidFill>
                  <a:schemeClr val="tx1">
                    <a:lumMod val="85000"/>
                  </a:schemeClr>
                </a:solidFill>
                <a:effectLst/>
                <a:latin typeface="Open Sans" panose="020B0606030504020204" pitchFamily="34" charset="0"/>
              </a:rPr>
              <a:t>, which stores its elements in a hash table, is the best-performing implementation; however it makes no guarantees concerning the order of iteration.</a:t>
            </a:r>
          </a:p>
          <a:p>
            <a:pPr algn="l"/>
            <a:endParaRPr lang="en-US" dirty="0">
              <a:solidFill>
                <a:schemeClr val="tx1">
                  <a:lumMod val="85000"/>
                </a:schemeClr>
              </a:solidFill>
              <a:latin typeface="Open Sans" panose="020B0606030504020204" pitchFamily="34" charset="0"/>
            </a:endParaRPr>
          </a:p>
          <a:p>
            <a:pPr algn="l"/>
            <a:r>
              <a:rPr lang="en-US" b="0" i="0" dirty="0">
                <a:solidFill>
                  <a:schemeClr val="tx1">
                    <a:lumMod val="85000"/>
                  </a:schemeClr>
                </a:solidFill>
                <a:effectLst/>
                <a:latin typeface="Open Sans" panose="020B0606030504020204" pitchFamily="34" charset="0"/>
              </a:rPr>
              <a:t>Set:</a:t>
            </a:r>
          </a:p>
          <a:p>
            <a:pPr algn="l"/>
            <a:r>
              <a:rPr lang="en-US" b="0" i="0" dirty="0">
                <a:solidFill>
                  <a:schemeClr val="tx1">
                    <a:lumMod val="85000"/>
                  </a:schemeClr>
                </a:solidFill>
                <a:effectLst/>
                <a:latin typeface="Open Sans" panose="020B0606030504020204" pitchFamily="34" charset="0"/>
              </a:rPr>
              <a:t>No Duplicates</a:t>
            </a:r>
          </a:p>
          <a:p>
            <a:pPr algn="l"/>
            <a:r>
              <a:rPr lang="en-US" b="0" i="0" dirty="0">
                <a:solidFill>
                  <a:schemeClr val="tx1">
                    <a:lumMod val="85000"/>
                  </a:schemeClr>
                </a:solidFill>
                <a:effectLst/>
                <a:latin typeface="Open Sans" panose="020B0606030504020204" pitchFamily="34" charset="0"/>
              </a:rPr>
              <a:t>At most one Null element</a:t>
            </a:r>
          </a:p>
          <a:p>
            <a:pPr algn="l"/>
            <a:r>
              <a:rPr lang="en-US" b="0" i="0" dirty="0">
                <a:solidFill>
                  <a:schemeClr val="tx1">
                    <a:lumMod val="85000"/>
                  </a:schemeClr>
                </a:solidFill>
                <a:effectLst/>
                <a:latin typeface="Open Sans" panose="020B0606030504020204" pitchFamily="34" charset="0"/>
              </a:rPr>
              <a:t>Not guaranteed to be in any particular order</a:t>
            </a:r>
          </a:p>
        </p:txBody>
      </p:sp>
      <p:sp>
        <p:nvSpPr>
          <p:cNvPr id="8" name="TextBox 7">
            <a:extLst>
              <a:ext uri="{FF2B5EF4-FFF2-40B4-BE49-F238E27FC236}">
                <a16:creationId xmlns:a16="http://schemas.microsoft.com/office/drawing/2014/main" id="{7C40366F-ED76-9B97-8CF7-3BAFEF94FE77}"/>
              </a:ext>
            </a:extLst>
          </p:cNvPr>
          <p:cNvSpPr txBox="1"/>
          <p:nvPr/>
        </p:nvSpPr>
        <p:spPr>
          <a:xfrm>
            <a:off x="2837576" y="6329618"/>
            <a:ext cx="9217404" cy="369332"/>
          </a:xfrm>
          <a:prstGeom prst="rect">
            <a:avLst/>
          </a:prstGeom>
          <a:noFill/>
        </p:spPr>
        <p:txBody>
          <a:bodyPr wrap="square">
            <a:spAutoFit/>
          </a:bodyPr>
          <a:lstStyle/>
          <a:p>
            <a:r>
              <a:rPr lang="en-US" dirty="0">
                <a:hlinkClick r:id="rId2"/>
              </a:rPr>
              <a:t>https://github.com/ckiefriter1/Java-Code-Examples/blob/main/src/collections/SetExample.java</a:t>
            </a:r>
            <a:endParaRPr lang="en-US" dirty="0"/>
          </a:p>
        </p:txBody>
      </p:sp>
    </p:spTree>
    <p:extLst>
      <p:ext uri="{BB962C8B-B14F-4D97-AF65-F5344CB8AC3E}">
        <p14:creationId xmlns:p14="http://schemas.microsoft.com/office/powerpoint/2010/main" val="491903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193251" y="91915"/>
            <a:ext cx="6094854"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Java Wrapper Classes</a:t>
            </a:r>
          </a:p>
        </p:txBody>
      </p:sp>
      <p:sp>
        <p:nvSpPr>
          <p:cNvPr id="4" name="TextBox 3">
            <a:extLst>
              <a:ext uri="{FF2B5EF4-FFF2-40B4-BE49-F238E27FC236}">
                <a16:creationId xmlns:a16="http://schemas.microsoft.com/office/drawing/2014/main" id="{C0B26727-0F97-5A73-B4ED-6BE65E07E5DB}"/>
              </a:ext>
            </a:extLst>
          </p:cNvPr>
          <p:cNvSpPr txBox="1"/>
          <p:nvPr/>
        </p:nvSpPr>
        <p:spPr>
          <a:xfrm>
            <a:off x="193251" y="624665"/>
            <a:ext cx="11931637" cy="4524315"/>
          </a:xfrm>
          <a:prstGeom prst="rect">
            <a:avLst/>
          </a:prstGeom>
          <a:noFill/>
        </p:spPr>
        <p:txBody>
          <a:bodyPr wrap="square">
            <a:spAutoFit/>
          </a:bodyPr>
          <a:lstStyle/>
          <a:p>
            <a:pPr algn="l"/>
            <a:r>
              <a:rPr lang="en-US" b="0" i="0" dirty="0">
                <a:solidFill>
                  <a:srgbClr val="00B0F0"/>
                </a:solidFill>
                <a:effectLst/>
                <a:latin typeface="Open Sans" panose="020B0606030504020204" pitchFamily="34" charset="0"/>
              </a:rPr>
              <a:t>Wrapper classes </a:t>
            </a:r>
            <a:r>
              <a:rPr lang="en-US" b="0" i="0" dirty="0">
                <a:solidFill>
                  <a:schemeClr val="tx1">
                    <a:lumMod val="85000"/>
                  </a:schemeClr>
                </a:solidFill>
                <a:effectLst/>
                <a:latin typeface="Open Sans" panose="020B0606030504020204" pitchFamily="34" charset="0"/>
              </a:rPr>
              <a:t>provide a way to </a:t>
            </a:r>
            <a:r>
              <a:rPr lang="en-US" b="0" i="0" dirty="0">
                <a:solidFill>
                  <a:srgbClr val="00B0F0"/>
                </a:solidFill>
                <a:effectLst/>
                <a:latin typeface="Open Sans" panose="020B0606030504020204" pitchFamily="34" charset="0"/>
              </a:rPr>
              <a:t>use primitive data types (int, </a:t>
            </a:r>
            <a:r>
              <a:rPr lang="en-US" b="0" i="0" dirty="0" err="1">
                <a:solidFill>
                  <a:srgbClr val="00B0F0"/>
                </a:solidFill>
                <a:effectLst/>
                <a:latin typeface="Open Sans" panose="020B0606030504020204" pitchFamily="34" charset="0"/>
              </a:rPr>
              <a:t>boolean</a:t>
            </a:r>
            <a:r>
              <a:rPr lang="en-US" b="0" i="0" dirty="0">
                <a:solidFill>
                  <a:srgbClr val="00B0F0"/>
                </a:solidFill>
                <a:effectLst/>
                <a:latin typeface="Open Sans" panose="020B0606030504020204" pitchFamily="34" charset="0"/>
              </a:rPr>
              <a:t>, etc..) as objects</a:t>
            </a:r>
            <a:r>
              <a:rPr lang="en-US" b="0" i="0" dirty="0">
                <a:solidFill>
                  <a:schemeClr val="tx1">
                    <a:lumMod val="85000"/>
                  </a:schemeClr>
                </a:solidFill>
                <a:effectLst/>
                <a:latin typeface="Open Sans" panose="020B0606030504020204" pitchFamily="34" charset="0"/>
              </a:rPr>
              <a:t>.</a:t>
            </a:r>
          </a:p>
          <a:p>
            <a:pPr algn="l"/>
            <a:endParaRPr lang="en-US" b="0" i="0" dirty="0">
              <a:solidFill>
                <a:schemeClr val="tx1">
                  <a:lumMod val="85000"/>
                </a:schemeClr>
              </a:solidFill>
              <a:effectLst/>
              <a:latin typeface="Open Sans" panose="020B0606030504020204" pitchFamily="34" charset="0"/>
            </a:endParaRPr>
          </a:p>
          <a:p>
            <a:pPr algn="l"/>
            <a:r>
              <a:rPr lang="en-US" b="0" i="0" dirty="0">
                <a:solidFill>
                  <a:schemeClr val="tx1">
                    <a:lumMod val="85000"/>
                  </a:schemeClr>
                </a:solidFill>
                <a:effectLst/>
                <a:latin typeface="Open Sans" panose="020B0606030504020204" pitchFamily="34" charset="0"/>
              </a:rPr>
              <a:t>The table below shows the primitive type and the equivalent wrapper class:</a:t>
            </a:r>
          </a:p>
          <a:p>
            <a:pPr algn="l"/>
            <a:endParaRPr lang="en-US" b="0" i="0" dirty="0">
              <a:solidFill>
                <a:schemeClr val="tx1">
                  <a:lumMod val="85000"/>
                </a:schemeClr>
              </a:solidFill>
              <a:effectLst/>
              <a:latin typeface="Open Sans" panose="020B0606030504020204" pitchFamily="34" charset="0"/>
            </a:endParaRPr>
          </a:p>
          <a:p>
            <a:pPr algn="l"/>
            <a:r>
              <a:rPr lang="en-US" b="0" i="0" dirty="0">
                <a:solidFill>
                  <a:srgbClr val="00B0F0"/>
                </a:solidFill>
                <a:effectLst/>
                <a:latin typeface="Open Sans" panose="020B0606030504020204" pitchFamily="34" charset="0"/>
              </a:rPr>
              <a:t>Primitive Data Type	Wrapper Class</a:t>
            </a:r>
          </a:p>
          <a:p>
            <a:pPr algn="l"/>
            <a:r>
              <a:rPr lang="en-US" b="0" i="0" dirty="0">
                <a:solidFill>
                  <a:schemeClr val="tx1">
                    <a:lumMod val="85000"/>
                  </a:schemeClr>
                </a:solidFill>
                <a:effectLst/>
                <a:latin typeface="Open Sans" panose="020B0606030504020204" pitchFamily="34" charset="0"/>
              </a:rPr>
              <a:t>byte			Byte</a:t>
            </a:r>
          </a:p>
          <a:p>
            <a:pPr algn="l"/>
            <a:r>
              <a:rPr lang="en-US" b="0" i="0" dirty="0">
                <a:solidFill>
                  <a:schemeClr val="tx1">
                    <a:lumMod val="85000"/>
                  </a:schemeClr>
                </a:solidFill>
                <a:effectLst/>
                <a:latin typeface="Open Sans" panose="020B0606030504020204" pitchFamily="34" charset="0"/>
              </a:rPr>
              <a:t>short			Short</a:t>
            </a:r>
          </a:p>
          <a:p>
            <a:pPr algn="l"/>
            <a:r>
              <a:rPr lang="en-US" b="0" i="0" dirty="0">
                <a:solidFill>
                  <a:schemeClr val="tx1">
                    <a:lumMod val="85000"/>
                  </a:schemeClr>
                </a:solidFill>
                <a:effectLst/>
                <a:latin typeface="Open Sans" panose="020B0606030504020204" pitchFamily="34" charset="0"/>
              </a:rPr>
              <a:t>int			Integer</a:t>
            </a:r>
          </a:p>
          <a:p>
            <a:pPr algn="l"/>
            <a:r>
              <a:rPr lang="en-US" b="0" i="0" dirty="0">
                <a:solidFill>
                  <a:schemeClr val="tx1">
                    <a:lumMod val="85000"/>
                  </a:schemeClr>
                </a:solidFill>
                <a:effectLst/>
                <a:latin typeface="Open Sans" panose="020B0606030504020204" pitchFamily="34" charset="0"/>
              </a:rPr>
              <a:t>long			Long</a:t>
            </a:r>
          </a:p>
          <a:p>
            <a:pPr algn="l"/>
            <a:r>
              <a:rPr lang="en-US" b="0" i="0" dirty="0">
                <a:solidFill>
                  <a:schemeClr val="tx1">
                    <a:lumMod val="85000"/>
                  </a:schemeClr>
                </a:solidFill>
                <a:effectLst/>
                <a:latin typeface="Open Sans" panose="020B0606030504020204" pitchFamily="34" charset="0"/>
              </a:rPr>
              <a:t>float			Float</a:t>
            </a:r>
          </a:p>
          <a:p>
            <a:pPr algn="l"/>
            <a:r>
              <a:rPr lang="en-US" b="0" i="0" dirty="0">
                <a:solidFill>
                  <a:schemeClr val="tx1">
                    <a:lumMod val="85000"/>
                  </a:schemeClr>
                </a:solidFill>
                <a:effectLst/>
                <a:latin typeface="Open Sans" panose="020B0606030504020204" pitchFamily="34" charset="0"/>
              </a:rPr>
              <a:t>double			Double</a:t>
            </a:r>
          </a:p>
          <a:p>
            <a:pPr algn="l"/>
            <a:r>
              <a:rPr lang="en-US" b="0" i="0" dirty="0" err="1">
                <a:solidFill>
                  <a:schemeClr val="tx1">
                    <a:lumMod val="85000"/>
                  </a:schemeClr>
                </a:solidFill>
                <a:effectLst/>
                <a:latin typeface="Open Sans" panose="020B0606030504020204" pitchFamily="34" charset="0"/>
              </a:rPr>
              <a:t>boolean</a:t>
            </a:r>
            <a:r>
              <a:rPr lang="en-US" b="0" i="0" dirty="0">
                <a:solidFill>
                  <a:schemeClr val="tx1">
                    <a:lumMod val="85000"/>
                  </a:schemeClr>
                </a:solidFill>
                <a:effectLst/>
                <a:latin typeface="Open Sans" panose="020B0606030504020204" pitchFamily="34" charset="0"/>
              </a:rPr>
              <a:t>			Boolean</a:t>
            </a:r>
          </a:p>
          <a:p>
            <a:pPr algn="l"/>
            <a:r>
              <a:rPr lang="en-US" b="0" i="0" dirty="0">
                <a:solidFill>
                  <a:schemeClr val="tx1">
                    <a:lumMod val="85000"/>
                  </a:schemeClr>
                </a:solidFill>
                <a:effectLst/>
                <a:latin typeface="Open Sans" panose="020B0606030504020204" pitchFamily="34" charset="0"/>
              </a:rPr>
              <a:t>char			Character</a:t>
            </a:r>
          </a:p>
          <a:p>
            <a:pPr algn="l"/>
            <a:endParaRPr lang="en-US" b="0" i="0" dirty="0">
              <a:solidFill>
                <a:schemeClr val="tx1">
                  <a:lumMod val="85000"/>
                </a:schemeClr>
              </a:solidFill>
              <a:effectLst/>
              <a:latin typeface="Open Sans" panose="020B0606030504020204" pitchFamily="34" charset="0"/>
            </a:endParaRPr>
          </a:p>
          <a:p>
            <a:pPr algn="l"/>
            <a:r>
              <a:rPr lang="en-US" b="0" i="0" dirty="0">
                <a:solidFill>
                  <a:schemeClr val="tx1">
                    <a:lumMod val="85000"/>
                  </a:schemeClr>
                </a:solidFill>
                <a:effectLst/>
                <a:latin typeface="Open Sans" panose="020B0606030504020204" pitchFamily="34" charset="0"/>
              </a:rPr>
              <a:t>Sometimes you must use wrapper classes, for example when working with Collection objects, such as </a:t>
            </a:r>
            <a:r>
              <a:rPr lang="en-US" b="0" i="0" dirty="0" err="1">
                <a:solidFill>
                  <a:schemeClr val="tx1">
                    <a:lumMod val="85000"/>
                  </a:schemeClr>
                </a:solidFill>
                <a:effectLst/>
                <a:latin typeface="Open Sans" panose="020B0606030504020204" pitchFamily="34" charset="0"/>
              </a:rPr>
              <a:t>ArrayList</a:t>
            </a:r>
            <a:r>
              <a:rPr lang="en-US" b="0" i="0" dirty="0">
                <a:solidFill>
                  <a:schemeClr val="tx1">
                    <a:lumMod val="85000"/>
                  </a:schemeClr>
                </a:solidFill>
                <a:effectLst/>
                <a:latin typeface="Open Sans" panose="020B0606030504020204" pitchFamily="34" charset="0"/>
              </a:rPr>
              <a:t>, where primitive types cannot be used (the list can only store objects):</a:t>
            </a:r>
          </a:p>
        </p:txBody>
      </p:sp>
    </p:spTree>
    <p:extLst>
      <p:ext uri="{BB962C8B-B14F-4D97-AF65-F5344CB8AC3E}">
        <p14:creationId xmlns:p14="http://schemas.microsoft.com/office/powerpoint/2010/main" val="1538833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065401" y="2618895"/>
            <a:ext cx="9538284"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Menu-Driven Applications</a:t>
            </a:r>
          </a:p>
        </p:txBody>
      </p:sp>
    </p:spTree>
    <p:extLst>
      <p:ext uri="{BB962C8B-B14F-4D97-AF65-F5344CB8AC3E}">
        <p14:creationId xmlns:p14="http://schemas.microsoft.com/office/powerpoint/2010/main" val="1155090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341603" y="50541"/>
            <a:ext cx="11449344" cy="461665"/>
          </a:xfrm>
          <a:prstGeom prst="rect">
            <a:avLst/>
          </a:prstGeom>
          <a:noFill/>
        </p:spPr>
        <p:txBody>
          <a:bodyPr wrap="square">
            <a:spAutoFit/>
          </a:bodyPr>
          <a:lstStyle/>
          <a:p>
            <a:pPr algn="l"/>
            <a:r>
              <a:rPr lang="en-US" sz="2400" b="1" dirty="0">
                <a:solidFill>
                  <a:srgbClr val="00B050"/>
                </a:solidFill>
                <a:latin typeface="Open Sans" panose="020B0606030504020204" pitchFamily="34" charset="0"/>
              </a:rPr>
              <a:t>Menu-Driven Applications</a:t>
            </a:r>
            <a:endParaRPr lang="en-US" sz="2400" b="1" dirty="0">
              <a:solidFill>
                <a:srgbClr val="00B050"/>
              </a:solidFill>
              <a:effectLst/>
              <a:latin typeface="Open Sans" panose="020B0606030504020204" pitchFamily="34" charset="0"/>
            </a:endParaRPr>
          </a:p>
        </p:txBody>
      </p:sp>
      <p:sp>
        <p:nvSpPr>
          <p:cNvPr id="5" name="TextBox 4">
            <a:extLst>
              <a:ext uri="{FF2B5EF4-FFF2-40B4-BE49-F238E27FC236}">
                <a16:creationId xmlns:a16="http://schemas.microsoft.com/office/drawing/2014/main" id="{9DB63145-E59C-9501-8AA5-4E6AC5C0D40F}"/>
              </a:ext>
            </a:extLst>
          </p:cNvPr>
          <p:cNvSpPr txBox="1"/>
          <p:nvPr/>
        </p:nvSpPr>
        <p:spPr>
          <a:xfrm>
            <a:off x="240935" y="539403"/>
            <a:ext cx="11612709" cy="6186309"/>
          </a:xfrm>
          <a:prstGeom prst="rect">
            <a:avLst/>
          </a:prstGeom>
          <a:noFill/>
        </p:spPr>
        <p:txBody>
          <a:bodyPr wrap="square">
            <a:spAutoFit/>
          </a:bodyPr>
          <a:lstStyle/>
          <a:p>
            <a:pPr algn="l"/>
            <a:r>
              <a:rPr lang="en-US" b="1" i="0" dirty="0">
                <a:solidFill>
                  <a:schemeClr val="tx1">
                    <a:lumMod val="85000"/>
                  </a:schemeClr>
                </a:solidFill>
                <a:effectLst/>
                <a:latin typeface="Open Sans" panose="020B0606030504020204" pitchFamily="34" charset="0"/>
              </a:rPr>
              <a:t>Menu-driven Applications</a:t>
            </a:r>
            <a:r>
              <a:rPr lang="en-US" b="0" i="0" dirty="0">
                <a:solidFill>
                  <a:schemeClr val="tx1">
                    <a:lumMod val="85000"/>
                  </a:schemeClr>
                </a:solidFill>
                <a:effectLst/>
                <a:latin typeface="Open Sans" panose="020B0606030504020204" pitchFamily="34" charset="0"/>
              </a:rPr>
              <a:t> are very useful in the coding world.  </a:t>
            </a:r>
            <a:r>
              <a:rPr lang="en-US" b="0" i="0" dirty="0">
                <a:solidFill>
                  <a:srgbClr val="00B0F0"/>
                </a:solidFill>
                <a:effectLst/>
                <a:latin typeface="Open Sans" panose="020B0606030504020204" pitchFamily="34" charset="0"/>
              </a:rPr>
              <a:t>They allow a program to receive data directly from a user.  </a:t>
            </a:r>
            <a:r>
              <a:rPr lang="en-US" b="0" i="0" dirty="0">
                <a:solidFill>
                  <a:schemeClr val="tx1">
                    <a:lumMod val="85000"/>
                  </a:schemeClr>
                </a:solidFill>
                <a:effectLst/>
                <a:latin typeface="Open Sans" panose="020B0606030504020204" pitchFamily="34" charset="0"/>
              </a:rPr>
              <a:t>The user is provided a menu, and then is instructed to select an option from that menu.  The chosen option will be used by the program to execute a code path (or branch) specific to that option.</a:t>
            </a:r>
          </a:p>
          <a:p>
            <a:pPr algn="l"/>
            <a:r>
              <a:rPr lang="en-US" b="0" i="0" dirty="0">
                <a:solidFill>
                  <a:schemeClr val="tx1">
                    <a:lumMod val="85000"/>
                  </a:schemeClr>
                </a:solidFill>
                <a:effectLst/>
                <a:latin typeface="Open Sans" panose="020B0606030504020204" pitchFamily="34" charset="0"/>
              </a:rPr>
              <a:t>In the Back End, the menus we create are text based.  Adding a Client, or Front End program, which reads in user data, and then communicates to a Back End Server could provide a graphical user interface for the Menu.</a:t>
            </a:r>
          </a:p>
          <a:p>
            <a:pPr algn="l"/>
            <a:r>
              <a:rPr lang="en-US" b="1" i="0" dirty="0">
                <a:solidFill>
                  <a:schemeClr val="tx1">
                    <a:lumMod val="85000"/>
                  </a:schemeClr>
                </a:solidFill>
                <a:effectLst/>
                <a:latin typeface="Open Sans" panose="020B0606030504020204" pitchFamily="34" charset="0"/>
              </a:rPr>
              <a:t>Menu-driven applications</a:t>
            </a:r>
            <a:r>
              <a:rPr lang="en-US" b="0" i="0" dirty="0">
                <a:solidFill>
                  <a:schemeClr val="tx1">
                    <a:lumMod val="85000"/>
                  </a:schemeClr>
                </a:solidFill>
                <a:effectLst/>
                <a:latin typeface="Open Sans" panose="020B0606030504020204" pitchFamily="34" charset="0"/>
              </a:rPr>
              <a:t> are used in a variety of industries, including but not limited to computing, application development, banking (ATMs), websites, tablets, self-guided machines, word-processors, gaming, and more</a:t>
            </a:r>
            <a:br>
              <a:rPr lang="en-US" b="0" i="0" dirty="0">
                <a:solidFill>
                  <a:schemeClr val="tx1">
                    <a:lumMod val="85000"/>
                  </a:schemeClr>
                </a:solidFill>
                <a:effectLst/>
                <a:latin typeface="Open Sans" panose="020B0606030504020204" pitchFamily="34" charset="0"/>
              </a:rPr>
            </a:br>
            <a:br>
              <a:rPr lang="en-US" b="1" i="0" dirty="0">
                <a:solidFill>
                  <a:schemeClr val="tx1">
                    <a:lumMod val="85000"/>
                  </a:schemeClr>
                </a:solidFill>
                <a:effectLst/>
                <a:latin typeface="Open Sans" panose="020B0606030504020204" pitchFamily="34" charset="0"/>
              </a:rPr>
            </a:br>
            <a:endParaRPr lang="en-US" b="0" i="0" dirty="0">
              <a:solidFill>
                <a:schemeClr val="tx1">
                  <a:lumMod val="85000"/>
                </a:schemeClr>
              </a:solidFill>
              <a:effectLst/>
              <a:latin typeface="Open Sans" panose="020B0606030504020204" pitchFamily="34" charset="0"/>
            </a:endParaRPr>
          </a:p>
          <a:p>
            <a:pPr algn="l"/>
            <a:r>
              <a:rPr lang="en-US" b="1" i="0" u="sng" dirty="0">
                <a:solidFill>
                  <a:schemeClr val="tx1">
                    <a:lumMod val="85000"/>
                  </a:schemeClr>
                </a:solidFill>
                <a:effectLst/>
                <a:latin typeface="Open Sans" panose="020B0606030504020204" pitchFamily="34" charset="0"/>
              </a:rPr>
              <a:t>Menu-Driven Application</a:t>
            </a:r>
            <a:r>
              <a:rPr lang="en-US" b="0" i="0" dirty="0">
                <a:solidFill>
                  <a:schemeClr val="tx1">
                    <a:lumMod val="85000"/>
                  </a:schemeClr>
                </a:solidFill>
                <a:effectLst/>
                <a:latin typeface="Open Sans" panose="020B0606030504020204" pitchFamily="34" charset="0"/>
              </a:rPr>
              <a:t>:</a:t>
            </a:r>
          </a:p>
          <a:p>
            <a:pPr algn="l"/>
            <a:r>
              <a:rPr lang="en-US" b="0" i="0" u="sng" dirty="0">
                <a:solidFill>
                  <a:schemeClr val="tx1">
                    <a:lumMod val="85000"/>
                  </a:schemeClr>
                </a:solidFill>
                <a:effectLst/>
                <a:latin typeface="Open Sans" panose="020B0606030504020204" pitchFamily="34" charset="0"/>
              </a:rPr>
              <a:t>Advantages</a:t>
            </a:r>
            <a:r>
              <a:rPr lang="en-US" b="0" i="0" dirty="0">
                <a:solidFill>
                  <a:schemeClr val="tx1">
                    <a:lumMod val="85000"/>
                  </a:schemeClr>
                </a:solidFill>
                <a:effectLst/>
                <a:latin typeface="Open Sans" panose="020B0606030504020204" pitchFamily="34" charset="0"/>
              </a:rPr>
              <a:t>:</a:t>
            </a:r>
          </a:p>
          <a:p>
            <a:pPr algn="l">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User-friendly</a:t>
            </a:r>
          </a:p>
          <a:p>
            <a:pPr algn="l"/>
            <a:r>
              <a:rPr lang="en-US" b="0" i="0" dirty="0">
                <a:solidFill>
                  <a:schemeClr val="tx1">
                    <a:lumMod val="85000"/>
                  </a:schemeClr>
                </a:solidFill>
                <a:effectLst/>
                <a:latin typeface="Open Sans" panose="020B0606030504020204" pitchFamily="34" charset="0"/>
              </a:rPr>
              <a:t>- Provide guidance to the user</a:t>
            </a:r>
          </a:p>
          <a:p>
            <a:pPr algn="l"/>
            <a:r>
              <a:rPr lang="en-US" b="0" i="0" dirty="0">
                <a:solidFill>
                  <a:schemeClr val="tx1">
                    <a:lumMod val="85000"/>
                  </a:schemeClr>
                </a:solidFill>
                <a:effectLst/>
                <a:latin typeface="Open Sans" panose="020B0606030504020204" pitchFamily="34" charset="0"/>
              </a:rPr>
              <a:t>- No need for a user to remember commands</a:t>
            </a:r>
          </a:p>
          <a:p>
            <a:pPr algn="l">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Allow a user to control how and in what order a program executes</a:t>
            </a:r>
            <a:br>
              <a:rPr lang="en-US" b="0" i="0" dirty="0">
                <a:solidFill>
                  <a:schemeClr val="tx1">
                    <a:lumMod val="85000"/>
                  </a:schemeClr>
                </a:solidFill>
                <a:effectLst/>
                <a:latin typeface="Open Sans" panose="020B0606030504020204" pitchFamily="34" charset="0"/>
              </a:rPr>
            </a:br>
            <a:endParaRPr lang="en-US" b="0" i="0" dirty="0">
              <a:solidFill>
                <a:schemeClr val="tx1">
                  <a:lumMod val="85000"/>
                </a:schemeClr>
              </a:solidFill>
              <a:effectLst/>
              <a:latin typeface="Open Sans" panose="020B0606030504020204" pitchFamily="34" charset="0"/>
            </a:endParaRPr>
          </a:p>
          <a:p>
            <a:pPr algn="l"/>
            <a:r>
              <a:rPr lang="en-US" b="0" i="0" u="sng" dirty="0">
                <a:solidFill>
                  <a:schemeClr val="tx1">
                    <a:lumMod val="85000"/>
                  </a:schemeClr>
                </a:solidFill>
                <a:effectLst/>
                <a:latin typeface="Open Sans" panose="020B0606030504020204" pitchFamily="34" charset="0"/>
              </a:rPr>
              <a:t>Disadvantages</a:t>
            </a:r>
            <a:r>
              <a:rPr lang="en-US" b="0" i="0" dirty="0">
                <a:solidFill>
                  <a:schemeClr val="tx1">
                    <a:lumMod val="85000"/>
                  </a:schemeClr>
                </a:solidFill>
                <a:effectLst/>
                <a:latin typeface="Open Sans" panose="020B0606030504020204" pitchFamily="34" charset="0"/>
              </a:rPr>
              <a:t>:</a:t>
            </a:r>
          </a:p>
          <a:p>
            <a:pPr algn="l">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Difficulty finding content, especially with nested sub-menus</a:t>
            </a: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p:txBody>
      </p:sp>
    </p:spTree>
    <p:extLst>
      <p:ext uri="{BB962C8B-B14F-4D97-AF65-F5344CB8AC3E}">
        <p14:creationId xmlns:p14="http://schemas.microsoft.com/office/powerpoint/2010/main" val="424094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3948194" y="2621711"/>
            <a:ext cx="5141562" cy="1015663"/>
          </a:xfrm>
          <a:prstGeom prst="rect">
            <a:avLst/>
          </a:prstGeom>
          <a:noFill/>
        </p:spPr>
        <p:txBody>
          <a:bodyPr wrap="square">
            <a:spAutoFit/>
          </a:bodyPr>
          <a:lstStyle/>
          <a:p>
            <a:pPr algn="l"/>
            <a:r>
              <a:rPr lang="en-US" sz="6000" b="0" dirty="0">
                <a:solidFill>
                  <a:schemeClr val="tx1">
                    <a:lumMod val="75000"/>
                  </a:schemeClr>
                </a:solidFill>
                <a:effectLst/>
                <a:latin typeface="Open Sans" panose="020B0606030504020204" pitchFamily="34" charset="0"/>
              </a:rPr>
              <a:t>Appendix</a:t>
            </a:r>
          </a:p>
        </p:txBody>
      </p:sp>
    </p:spTree>
    <p:extLst>
      <p:ext uri="{BB962C8B-B14F-4D97-AF65-F5344CB8AC3E}">
        <p14:creationId xmlns:p14="http://schemas.microsoft.com/office/powerpoint/2010/main" val="2394962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495014" y="2745699"/>
            <a:ext cx="10725759" cy="156966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Object-Oriented Programming (OOP) Concepts</a:t>
            </a:r>
          </a:p>
        </p:txBody>
      </p:sp>
    </p:spTree>
    <p:extLst>
      <p:ext uri="{BB962C8B-B14F-4D97-AF65-F5344CB8AC3E}">
        <p14:creationId xmlns:p14="http://schemas.microsoft.com/office/powerpoint/2010/main" val="763182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E3DBA5A-FA8E-46C6-1402-E5C7632F4CAD}"/>
              </a:ext>
            </a:extLst>
          </p:cNvPr>
          <p:cNvSpPr txBox="1"/>
          <p:nvPr/>
        </p:nvSpPr>
        <p:spPr>
          <a:xfrm>
            <a:off x="216335" y="148241"/>
            <a:ext cx="7765757" cy="461665"/>
          </a:xfrm>
          <a:prstGeom prst="rect">
            <a:avLst/>
          </a:prstGeom>
          <a:noFill/>
        </p:spPr>
        <p:txBody>
          <a:bodyPr wrap="square">
            <a:spAutoFit/>
          </a:bodyPr>
          <a:lstStyle/>
          <a:p>
            <a:r>
              <a:rPr lang="en-US" sz="2400" b="1" dirty="0">
                <a:solidFill>
                  <a:srgbClr val="00B050"/>
                </a:solidFill>
                <a:effectLst/>
                <a:latin typeface="Open Sans" panose="020B0606030504020204" pitchFamily="34" charset="0"/>
              </a:rPr>
              <a:t>What is Object-Oriented Programming (OOP)</a:t>
            </a:r>
            <a:endParaRPr lang="en-US" sz="2400" dirty="0"/>
          </a:p>
        </p:txBody>
      </p:sp>
      <p:sp>
        <p:nvSpPr>
          <p:cNvPr id="10" name="TextBox 9">
            <a:extLst>
              <a:ext uri="{FF2B5EF4-FFF2-40B4-BE49-F238E27FC236}">
                <a16:creationId xmlns:a16="http://schemas.microsoft.com/office/drawing/2014/main" id="{EA3D5ED0-1762-C438-DD7C-B32C5582A339}"/>
              </a:ext>
            </a:extLst>
          </p:cNvPr>
          <p:cNvSpPr txBox="1"/>
          <p:nvPr/>
        </p:nvSpPr>
        <p:spPr>
          <a:xfrm>
            <a:off x="216336" y="551776"/>
            <a:ext cx="11671510" cy="6247864"/>
          </a:xfrm>
          <a:prstGeom prst="rect">
            <a:avLst/>
          </a:prstGeom>
          <a:noFill/>
        </p:spPr>
        <p:txBody>
          <a:bodyPr wrap="square">
            <a:spAutoFit/>
          </a:bodyPr>
          <a:lstStyle/>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Object Oriented Programming (OOP) is a programming paradigm.  Java is an Object Oriented Language, which means that it supports OOP, providing features that support and implement the Four Pillars of OOP. </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In OOP,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objects are the key construct in our programming</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and these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objects contain properties and functionality</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Instead of writing code all in one place, we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structure our program into objects</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Each object will contain relevant properties and functionality</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which is code that is structured into methods that can be used over and over.  </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In OOP, programs are written by creating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objects that contain both data (properties)  and methods (functionality)</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in contrast with procedural programming </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where data exists, and  procedures and methods perform operations on the data.</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It takes time to start to think of data as being stored in an object which also contains all of the methods written for that object.  Another way to explain this is to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think of an object, and imagine that everything that you need (data or methods) is accessible anytime you reference that object</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a:t>
            </a: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If you have access to the object, you also have access to any available property and functionality that belong to that object.</a:t>
            </a:r>
          </a:p>
        </p:txBody>
      </p:sp>
    </p:spTree>
    <p:extLst>
      <p:ext uri="{BB962C8B-B14F-4D97-AF65-F5344CB8AC3E}">
        <p14:creationId xmlns:p14="http://schemas.microsoft.com/office/powerpoint/2010/main" val="3995279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E3DBA5A-FA8E-46C6-1402-E5C7632F4CAD}"/>
              </a:ext>
            </a:extLst>
          </p:cNvPr>
          <p:cNvSpPr txBox="1"/>
          <p:nvPr/>
        </p:nvSpPr>
        <p:spPr>
          <a:xfrm>
            <a:off x="216335" y="148241"/>
            <a:ext cx="7765757" cy="461665"/>
          </a:xfrm>
          <a:prstGeom prst="rect">
            <a:avLst/>
          </a:prstGeom>
          <a:noFill/>
        </p:spPr>
        <p:txBody>
          <a:bodyPr wrap="square">
            <a:spAutoFit/>
          </a:bodyPr>
          <a:lstStyle/>
          <a:p>
            <a:r>
              <a:rPr lang="en-US" sz="2400" b="1" dirty="0">
                <a:solidFill>
                  <a:srgbClr val="00B050"/>
                </a:solidFill>
                <a:effectLst/>
                <a:latin typeface="Open Sans" panose="020B0606030504020204" pitchFamily="34" charset="0"/>
              </a:rPr>
              <a:t>Classes vs Objects</a:t>
            </a:r>
            <a:endParaRPr lang="en-US" sz="2400" dirty="0"/>
          </a:p>
        </p:txBody>
      </p:sp>
      <p:sp>
        <p:nvSpPr>
          <p:cNvPr id="10" name="TextBox 9">
            <a:extLst>
              <a:ext uri="{FF2B5EF4-FFF2-40B4-BE49-F238E27FC236}">
                <a16:creationId xmlns:a16="http://schemas.microsoft.com/office/drawing/2014/main" id="{EA3D5ED0-1762-C438-DD7C-B32C5582A339}"/>
              </a:ext>
            </a:extLst>
          </p:cNvPr>
          <p:cNvSpPr txBox="1"/>
          <p:nvPr/>
        </p:nvSpPr>
        <p:spPr>
          <a:xfrm>
            <a:off x="216335" y="567237"/>
            <a:ext cx="11671510" cy="5940088"/>
          </a:xfrm>
          <a:prstGeom prst="rect">
            <a:avLst/>
          </a:prstGeom>
          <a:noFill/>
        </p:spPr>
        <p:txBody>
          <a:bodyPr wrap="square">
            <a:spAutoFit/>
          </a:bodyPr>
          <a:lstStyle/>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Classes are the mechanism by which we structure our code in OOP.</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Class is a blueprint</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in which you create your properties and functionality.</a:t>
            </a: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An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Object </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is the actual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product developed from the blueprint</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t>
            </a:r>
          </a:p>
          <a:p>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An Object is an instance of a Class!</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So, a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class is a template for objects</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and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an object is an instance of a class</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Example:</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endParaRPr>
          </a:p>
          <a:p>
            <a:endPar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endParaRPr>
          </a:p>
          <a:p>
            <a:r>
              <a:rPr lang="en-US" sz="2000" b="1" dirty="0">
                <a:solidFill>
                  <a:srgbClr val="00B0F0"/>
                </a:solidFill>
                <a:latin typeface="Open Sans" panose="020B0606030504020204" pitchFamily="34" charset="0"/>
                <a:ea typeface="Open Sans" panose="020B0606030504020204" pitchFamily="34" charset="0"/>
                <a:cs typeface="Open Sans" panose="020B0606030504020204" pitchFamily="34" charset="0"/>
              </a:rPr>
              <a:t>    Object:  dog </a:t>
            </a:r>
          </a:p>
          <a:p>
            <a:pPr marL="800100" lvl="1" indent="-342900">
              <a:buFontTx/>
              <a:buChar char="-"/>
            </a:pP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 dog will be instantiated as an instance of the class, Animal.</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2" name="Table 2">
            <a:extLst>
              <a:ext uri="{FF2B5EF4-FFF2-40B4-BE49-F238E27FC236}">
                <a16:creationId xmlns:a16="http://schemas.microsoft.com/office/drawing/2014/main" id="{37BDF7BB-E95F-A1D6-91B0-C82B570617A0}"/>
              </a:ext>
            </a:extLst>
          </p:cNvPr>
          <p:cNvGraphicFramePr>
            <a:graphicFrameLocks noGrp="1"/>
          </p:cNvGraphicFramePr>
          <p:nvPr>
            <p:extLst>
              <p:ext uri="{D42A27DB-BD31-4B8C-83A1-F6EECF244321}">
                <p14:modId xmlns:p14="http://schemas.microsoft.com/office/powerpoint/2010/main" val="541536172"/>
              </p:ext>
            </p:extLst>
          </p:nvPr>
        </p:nvGraphicFramePr>
        <p:xfrm>
          <a:off x="567584" y="3427281"/>
          <a:ext cx="4565889" cy="1833880"/>
        </p:xfrm>
        <a:graphic>
          <a:graphicData uri="http://schemas.openxmlformats.org/drawingml/2006/table">
            <a:tbl>
              <a:tblPr firstRow="1" bandRow="1">
                <a:tableStyleId>{5C22544A-7EE6-4342-B048-85BDC9FD1C3A}</a:tableStyleId>
              </a:tblPr>
              <a:tblGrid>
                <a:gridCol w="2010612">
                  <a:extLst>
                    <a:ext uri="{9D8B030D-6E8A-4147-A177-3AD203B41FA5}">
                      <a16:colId xmlns:a16="http://schemas.microsoft.com/office/drawing/2014/main" val="1814620182"/>
                    </a:ext>
                  </a:extLst>
                </a:gridCol>
                <a:gridCol w="2555277">
                  <a:extLst>
                    <a:ext uri="{9D8B030D-6E8A-4147-A177-3AD203B41FA5}">
                      <a16:colId xmlns:a16="http://schemas.microsoft.com/office/drawing/2014/main" val="1047950501"/>
                    </a:ext>
                  </a:extLst>
                </a:gridCol>
              </a:tblGrid>
              <a:tr h="37084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B0F0"/>
                          </a:solidFill>
                          <a:latin typeface="Open Sans" panose="020B0606030504020204" pitchFamily="34" charset="0"/>
                          <a:ea typeface="Open Sans" panose="020B0606030504020204" pitchFamily="34" charset="0"/>
                          <a:cs typeface="Open Sans" panose="020B0606030504020204" pitchFamily="34" charset="0"/>
                        </a:rPr>
                        <a:t>Class:  Animal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endParaRPr lang="en-US" baseline="0" dirty="0">
                        <a:solidFill>
                          <a:schemeClr val="tx1"/>
                        </a:solidFill>
                      </a:endParaRPr>
                    </a:p>
                  </a:txBody>
                  <a:tcPr>
                    <a:noFill/>
                  </a:tcPr>
                </a:tc>
                <a:extLst>
                  <a:ext uri="{0D108BD9-81ED-4DB2-BD59-A6C34878D82A}">
                    <a16:rowId xmlns:a16="http://schemas.microsoft.com/office/drawing/2014/main" val="2853098323"/>
                  </a:ext>
                </a:extLst>
              </a:tr>
              <a:tr h="381229">
                <a:tc>
                  <a:txBody>
                    <a:bodyPr/>
                    <a:lstStyle/>
                    <a:p>
                      <a:r>
                        <a:rPr lang="en-US" sz="18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Properties:</a:t>
                      </a:r>
                    </a:p>
                    <a:p>
                      <a:pPr marL="285750" indent="-285750">
                        <a:buFont typeface="Arial" panose="020B0604020202020204" pitchFamily="34" charset="0"/>
                        <a:buChar char="•"/>
                      </a:pPr>
                      <a:r>
                        <a:rPr lang="en-US" sz="18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name</a:t>
                      </a:r>
                    </a:p>
                    <a:p>
                      <a:pPr marL="285750" indent="-285750">
                        <a:buFont typeface="Arial" panose="020B0604020202020204" pitchFamily="34" charset="0"/>
                        <a:buChar char="•"/>
                      </a:pPr>
                      <a:r>
                        <a:rPr lang="en-US" sz="18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weight</a:t>
                      </a:r>
                    </a:p>
                    <a:p>
                      <a:pPr marL="285750" indent="-285750">
                        <a:buFont typeface="Arial" panose="020B0604020202020204" pitchFamily="34" charset="0"/>
                        <a:buChar char="•"/>
                      </a:pPr>
                      <a:r>
                        <a:rPr lang="en-US" sz="18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type</a:t>
                      </a:r>
                    </a:p>
                    <a:p>
                      <a:pPr marL="285750" indent="-285750">
                        <a:buFont typeface="Arial" panose="020B0604020202020204" pitchFamily="34" charset="0"/>
                        <a:buChar char="•"/>
                      </a:pPr>
                      <a:r>
                        <a:rPr lang="en-US" sz="18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location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18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Functionality:</a:t>
                      </a:r>
                    </a:p>
                    <a:p>
                      <a:endParaRPr lang="en-US" sz="18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18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describe()</a:t>
                      </a:r>
                    </a:p>
                    <a:p>
                      <a:endParaRPr lang="en-US" sz="18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US" baseline="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51623233"/>
                  </a:ext>
                </a:extLst>
              </a:tr>
            </a:tbl>
          </a:graphicData>
        </a:graphic>
      </p:graphicFrame>
      <p:pic>
        <p:nvPicPr>
          <p:cNvPr id="4" name="Picture 3">
            <a:extLst>
              <a:ext uri="{FF2B5EF4-FFF2-40B4-BE49-F238E27FC236}">
                <a16:creationId xmlns:a16="http://schemas.microsoft.com/office/drawing/2014/main" id="{7CB28188-CD37-F6A4-6D3C-70765550BD6C}"/>
              </a:ext>
            </a:extLst>
          </p:cNvPr>
          <p:cNvPicPr>
            <a:picLocks noChangeAspect="1"/>
          </p:cNvPicPr>
          <p:nvPr/>
        </p:nvPicPr>
        <p:blipFill>
          <a:blip r:embed="rId2"/>
          <a:stretch>
            <a:fillRect/>
          </a:stretch>
        </p:blipFill>
        <p:spPr>
          <a:xfrm>
            <a:off x="683795" y="6156731"/>
            <a:ext cx="3124200" cy="457200"/>
          </a:xfrm>
          <a:prstGeom prst="rect">
            <a:avLst/>
          </a:prstGeom>
        </p:spPr>
      </p:pic>
    </p:spTree>
    <p:extLst>
      <p:ext uri="{BB962C8B-B14F-4D97-AF65-F5344CB8AC3E}">
        <p14:creationId xmlns:p14="http://schemas.microsoft.com/office/powerpoint/2010/main" val="250210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E3DBA5A-FA8E-46C6-1402-E5C7632F4CAD}"/>
              </a:ext>
            </a:extLst>
          </p:cNvPr>
          <p:cNvSpPr txBox="1"/>
          <p:nvPr/>
        </p:nvSpPr>
        <p:spPr>
          <a:xfrm>
            <a:off x="216335" y="148241"/>
            <a:ext cx="7765757" cy="461665"/>
          </a:xfrm>
          <a:prstGeom prst="rect">
            <a:avLst/>
          </a:prstGeom>
          <a:noFill/>
        </p:spPr>
        <p:txBody>
          <a:bodyPr wrap="square">
            <a:spAutoFit/>
          </a:bodyPr>
          <a:lstStyle/>
          <a:p>
            <a:r>
              <a:rPr lang="en-US" sz="2400" b="1" dirty="0">
                <a:solidFill>
                  <a:srgbClr val="00B050"/>
                </a:solidFill>
                <a:effectLst/>
                <a:latin typeface="Open Sans" panose="020B0606030504020204" pitchFamily="34" charset="0"/>
              </a:rPr>
              <a:t>Using / Accessing Objects</a:t>
            </a:r>
            <a:endParaRPr lang="en-US" sz="2400" dirty="0"/>
          </a:p>
        </p:txBody>
      </p:sp>
      <p:sp>
        <p:nvSpPr>
          <p:cNvPr id="10" name="TextBox 9">
            <a:extLst>
              <a:ext uri="{FF2B5EF4-FFF2-40B4-BE49-F238E27FC236}">
                <a16:creationId xmlns:a16="http://schemas.microsoft.com/office/drawing/2014/main" id="{EA3D5ED0-1762-C438-DD7C-B32C5582A339}"/>
              </a:ext>
            </a:extLst>
          </p:cNvPr>
          <p:cNvSpPr txBox="1"/>
          <p:nvPr/>
        </p:nvSpPr>
        <p:spPr>
          <a:xfrm>
            <a:off x="216335" y="551848"/>
            <a:ext cx="11671510" cy="1631216"/>
          </a:xfrm>
          <a:prstGeom prst="rect">
            <a:avLst/>
          </a:prstGeom>
          <a:noFill/>
        </p:spPr>
        <p:txBody>
          <a:bodyPr wrap="square">
            <a:spAutoFit/>
          </a:bodyPr>
          <a:lstStyle/>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Getters / Setters</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are used for accessing and assigning values to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Object properties (data)</a:t>
            </a:r>
          </a:p>
          <a:p>
            <a:endPar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endParaRPr>
          </a:p>
          <a:p>
            <a:r>
              <a:rPr lang="en-US" sz="2000" b="0" i="0" dirty="0">
                <a:solidFill>
                  <a:schemeClr val="tx1">
                    <a:lumMod val="85000"/>
                  </a:schemeClr>
                </a:solidFill>
                <a:effectLst/>
                <a:latin typeface="Open Sans" panose="020B0606030504020204" pitchFamily="34" charset="0"/>
              </a:rPr>
              <a:t>We are going to create a class called </a:t>
            </a:r>
            <a:r>
              <a:rPr lang="en-US" sz="2000" b="0" i="1" dirty="0">
                <a:solidFill>
                  <a:schemeClr val="tx1">
                    <a:lumMod val="85000"/>
                  </a:schemeClr>
                </a:solidFill>
                <a:effectLst/>
                <a:latin typeface="Open Sans" panose="020B0606030504020204" pitchFamily="34" charset="0"/>
              </a:rPr>
              <a:t>Animal.  </a:t>
            </a:r>
            <a:r>
              <a:rPr lang="en-US" sz="2000" b="0" i="0" dirty="0">
                <a:solidFill>
                  <a:schemeClr val="tx1">
                    <a:lumMod val="85000"/>
                  </a:schemeClr>
                </a:solidFill>
                <a:effectLst/>
                <a:latin typeface="Open Sans" panose="020B0606030504020204" pitchFamily="34" charset="0"/>
              </a:rPr>
              <a:t>This class will have </a:t>
            </a:r>
            <a:r>
              <a:rPr lang="en-US" sz="2000" b="0" i="0" dirty="0">
                <a:solidFill>
                  <a:srgbClr val="00B0F0"/>
                </a:solidFill>
                <a:effectLst/>
                <a:latin typeface="Open Sans" panose="020B0606030504020204" pitchFamily="34" charset="0"/>
              </a:rPr>
              <a:t>two constructors, getters, setters, and a </a:t>
            </a:r>
            <a:r>
              <a:rPr lang="en-US" sz="2000" b="0" i="1" dirty="0">
                <a:solidFill>
                  <a:srgbClr val="00B0F0"/>
                </a:solidFill>
                <a:effectLst/>
                <a:latin typeface="Open Sans" panose="020B0606030504020204" pitchFamily="34" charset="0"/>
              </a:rPr>
              <a:t>describe()</a:t>
            </a:r>
            <a:r>
              <a:rPr lang="en-US" sz="2000" b="0" i="0" dirty="0">
                <a:solidFill>
                  <a:srgbClr val="00B0F0"/>
                </a:solidFill>
                <a:effectLst/>
                <a:latin typeface="Open Sans" panose="020B0606030504020204" pitchFamily="34" charset="0"/>
              </a:rPr>
              <a:t> method.</a:t>
            </a:r>
            <a:endPar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TextBox 4">
            <a:extLst>
              <a:ext uri="{FF2B5EF4-FFF2-40B4-BE49-F238E27FC236}">
                <a16:creationId xmlns:a16="http://schemas.microsoft.com/office/drawing/2014/main" id="{2F91AB46-91B6-D008-FAC4-1461717C6E0C}"/>
              </a:ext>
            </a:extLst>
          </p:cNvPr>
          <p:cNvSpPr txBox="1"/>
          <p:nvPr/>
        </p:nvSpPr>
        <p:spPr>
          <a:xfrm>
            <a:off x="2420066" y="6290763"/>
            <a:ext cx="10209654" cy="369332"/>
          </a:xfrm>
          <a:prstGeom prst="rect">
            <a:avLst/>
          </a:prstGeom>
          <a:noFill/>
        </p:spPr>
        <p:txBody>
          <a:bodyPr wrap="square">
            <a:spAutoFit/>
          </a:bodyPr>
          <a:lstStyle/>
          <a:p>
            <a:r>
              <a:rPr lang="en-US" dirty="0">
                <a:hlinkClick r:id="rId2"/>
              </a:rPr>
              <a:t>https://github.com/ckiefriter1/Java-Code-Examples/blob/main/src/classes/GetterSetterExample.java</a:t>
            </a:r>
            <a:endParaRPr lang="en-US" dirty="0"/>
          </a:p>
        </p:txBody>
      </p:sp>
      <p:sp>
        <p:nvSpPr>
          <p:cNvPr id="8" name="TextBox 7">
            <a:extLst>
              <a:ext uri="{FF2B5EF4-FFF2-40B4-BE49-F238E27FC236}">
                <a16:creationId xmlns:a16="http://schemas.microsoft.com/office/drawing/2014/main" id="{D447757E-C9A6-66AC-8AF6-FAEF70B9920F}"/>
              </a:ext>
            </a:extLst>
          </p:cNvPr>
          <p:cNvSpPr txBox="1"/>
          <p:nvPr/>
        </p:nvSpPr>
        <p:spPr>
          <a:xfrm>
            <a:off x="2420066" y="4420715"/>
            <a:ext cx="8195224" cy="369332"/>
          </a:xfrm>
          <a:prstGeom prst="rect">
            <a:avLst/>
          </a:prstGeom>
          <a:noFill/>
        </p:spPr>
        <p:txBody>
          <a:bodyPr wrap="square">
            <a:spAutoFit/>
          </a:bodyPr>
          <a:lstStyle/>
          <a:p>
            <a:r>
              <a:rPr lang="en-US" dirty="0">
                <a:hlinkClick r:id="rId3"/>
              </a:rPr>
              <a:t>https://github.com/ckiefriter1/Java-Code-Examples/tree/main/src/classes</a:t>
            </a:r>
            <a:endParaRPr lang="en-US" dirty="0"/>
          </a:p>
        </p:txBody>
      </p:sp>
      <p:sp>
        <p:nvSpPr>
          <p:cNvPr id="11" name="TextBox 10">
            <a:extLst>
              <a:ext uri="{FF2B5EF4-FFF2-40B4-BE49-F238E27FC236}">
                <a16:creationId xmlns:a16="http://schemas.microsoft.com/office/drawing/2014/main" id="{18375F9A-28E2-5B4B-53E5-365BF1F164F0}"/>
              </a:ext>
            </a:extLst>
          </p:cNvPr>
          <p:cNvSpPr txBox="1"/>
          <p:nvPr/>
        </p:nvSpPr>
        <p:spPr>
          <a:xfrm>
            <a:off x="2420066" y="4979215"/>
            <a:ext cx="9384632" cy="369332"/>
          </a:xfrm>
          <a:prstGeom prst="rect">
            <a:avLst/>
          </a:prstGeom>
          <a:noFill/>
        </p:spPr>
        <p:txBody>
          <a:bodyPr wrap="square">
            <a:spAutoFit/>
          </a:bodyPr>
          <a:lstStyle/>
          <a:p>
            <a:r>
              <a:rPr lang="en-US" dirty="0">
                <a:hlinkClick r:id="rId4"/>
              </a:rPr>
              <a:t>https://github.com/ckiefriter1/Java-Code-Examples/blob/main/src/classes/Animal.java</a:t>
            </a:r>
            <a:endParaRPr lang="en-US" dirty="0"/>
          </a:p>
        </p:txBody>
      </p:sp>
      <p:sp>
        <p:nvSpPr>
          <p:cNvPr id="13" name="TextBox 12">
            <a:extLst>
              <a:ext uri="{FF2B5EF4-FFF2-40B4-BE49-F238E27FC236}">
                <a16:creationId xmlns:a16="http://schemas.microsoft.com/office/drawing/2014/main" id="{61BB3492-71A0-D931-F8EC-53AE6AE410A9}"/>
              </a:ext>
            </a:extLst>
          </p:cNvPr>
          <p:cNvSpPr txBox="1"/>
          <p:nvPr/>
        </p:nvSpPr>
        <p:spPr>
          <a:xfrm>
            <a:off x="2420066" y="5532847"/>
            <a:ext cx="9260878" cy="369332"/>
          </a:xfrm>
          <a:prstGeom prst="rect">
            <a:avLst/>
          </a:prstGeom>
          <a:noFill/>
        </p:spPr>
        <p:txBody>
          <a:bodyPr wrap="square">
            <a:spAutoFit/>
          </a:bodyPr>
          <a:lstStyle/>
          <a:p>
            <a:r>
              <a:rPr lang="en-US" dirty="0">
                <a:hlinkClick r:id="rId5"/>
              </a:rPr>
              <a:t>https://github.com/ckiefriter1/Java-Code-Examples/blob/main/src/classes/AnimalMain.java</a:t>
            </a:r>
            <a:endParaRPr lang="en-US" dirty="0"/>
          </a:p>
        </p:txBody>
      </p:sp>
    </p:spTree>
    <p:extLst>
      <p:ext uri="{BB962C8B-B14F-4D97-AF65-F5344CB8AC3E}">
        <p14:creationId xmlns:p14="http://schemas.microsoft.com/office/powerpoint/2010/main" val="2393746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E3DBA5A-FA8E-46C6-1402-E5C7632F4CAD}"/>
              </a:ext>
            </a:extLst>
          </p:cNvPr>
          <p:cNvSpPr txBox="1"/>
          <p:nvPr/>
        </p:nvSpPr>
        <p:spPr>
          <a:xfrm>
            <a:off x="216335" y="148241"/>
            <a:ext cx="7765757" cy="461665"/>
          </a:xfrm>
          <a:prstGeom prst="rect">
            <a:avLst/>
          </a:prstGeom>
          <a:noFill/>
        </p:spPr>
        <p:txBody>
          <a:bodyPr wrap="square">
            <a:spAutoFit/>
          </a:bodyPr>
          <a:lstStyle/>
          <a:p>
            <a:r>
              <a:rPr lang="en-US" sz="2400" b="1" dirty="0">
                <a:solidFill>
                  <a:srgbClr val="00B050"/>
                </a:solidFill>
                <a:effectLst/>
                <a:latin typeface="Open Sans" panose="020B0606030504020204" pitchFamily="34" charset="0"/>
              </a:rPr>
              <a:t>The Pillars of Object-Oriented Programming</a:t>
            </a:r>
            <a:endParaRPr lang="en-US" sz="2400" dirty="0"/>
          </a:p>
        </p:txBody>
      </p:sp>
      <p:sp>
        <p:nvSpPr>
          <p:cNvPr id="10" name="TextBox 9">
            <a:extLst>
              <a:ext uri="{FF2B5EF4-FFF2-40B4-BE49-F238E27FC236}">
                <a16:creationId xmlns:a16="http://schemas.microsoft.com/office/drawing/2014/main" id="{EA3D5ED0-1762-C438-DD7C-B32C5582A339}"/>
              </a:ext>
            </a:extLst>
          </p:cNvPr>
          <p:cNvSpPr txBox="1"/>
          <p:nvPr/>
        </p:nvSpPr>
        <p:spPr>
          <a:xfrm>
            <a:off x="216335" y="800994"/>
            <a:ext cx="11671510" cy="5940088"/>
          </a:xfrm>
          <a:prstGeom prst="rect">
            <a:avLst/>
          </a:prstGeom>
          <a:noFill/>
        </p:spPr>
        <p:txBody>
          <a:bodyPr wrap="square">
            <a:spAutoFit/>
          </a:bodyPr>
          <a:lstStyle/>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There are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four pillars of OOP </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which are:</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pPr marL="457200" indent="-457200">
              <a:buFont typeface="+mj-lt"/>
              <a:buAutoNum type="arabicPeriod"/>
            </a:pP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Encapsulation</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 Data Security -- binding related data and methods together into objects -- data hiding (hide the unnecessary).</a:t>
            </a:r>
          </a:p>
          <a:p>
            <a:pPr marL="457200" indent="-457200">
              <a:buFont typeface="+mj-lt"/>
              <a:buAutoNum type="arabicPeriod"/>
            </a:pP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Inheritance</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 Code reusability -- acquiring the existing functionality of a parent class, with the ability to add additional functionality and features into the child class -- an object can inherit some properties and methods from another object.</a:t>
            </a:r>
          </a:p>
          <a:p>
            <a:pPr marL="457200" indent="-457200">
              <a:buFont typeface="+mj-lt"/>
              <a:buAutoNum type="arabicPeriod"/>
            </a:pP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Polymorphism</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  Many Forms --  A single object can have multiple behaviors, or respond in different ways to the same function.  </a:t>
            </a:r>
          </a:p>
          <a:p>
            <a:pPr marL="457200" indent="-457200">
              <a:buFont typeface="+mj-lt"/>
              <a:buAutoNum type="arabicPeriod"/>
            </a:pP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Abstraction</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 Present a simplified view -- Hide the complexity from the user (show only what is necessary).</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Each pillar is essential, and important, but these pillars are also dependent upon each </a:t>
            </a:r>
            <a:r>
              <a:rPr lang="en-US" sz="200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other.</a:t>
            </a:r>
          </a:p>
          <a:p>
            <a:pPr marL="342900" indent="-342900">
              <a:buFont typeface="Arial" panose="020B0604020202020204" pitchFamily="34" charset="0"/>
              <a:buChar char="•"/>
            </a:pP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Without encapsulation, abstraction and inheritance are not possible.  </a:t>
            </a:r>
          </a:p>
          <a:p>
            <a:pPr marL="342900" indent="-342900">
              <a:buFont typeface="Arial" panose="020B0604020202020204" pitchFamily="34" charset="0"/>
              <a:buChar char="•"/>
            </a:pP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Additionally, polymorphism does not exist without inheritance.   </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Each of these pillars is essential to the paradigm, and together define object-oriented programming.   OOP as a whole functions through objects the contain properties and methods, and the relationships of these objects with other objects.</a:t>
            </a:r>
          </a:p>
        </p:txBody>
      </p:sp>
    </p:spTree>
    <p:extLst>
      <p:ext uri="{BB962C8B-B14F-4D97-AF65-F5344CB8AC3E}">
        <p14:creationId xmlns:p14="http://schemas.microsoft.com/office/powerpoint/2010/main" val="3934503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894669" y="2745699"/>
            <a:ext cx="9326104"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Lists</a:t>
            </a:r>
          </a:p>
        </p:txBody>
      </p:sp>
    </p:spTree>
    <p:extLst>
      <p:ext uri="{BB962C8B-B14F-4D97-AF65-F5344CB8AC3E}">
        <p14:creationId xmlns:p14="http://schemas.microsoft.com/office/powerpoint/2010/main" val="367428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193251" y="91915"/>
            <a:ext cx="6094854"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Collections</a:t>
            </a:r>
          </a:p>
        </p:txBody>
      </p:sp>
      <p:sp>
        <p:nvSpPr>
          <p:cNvPr id="4" name="TextBox 3">
            <a:extLst>
              <a:ext uri="{FF2B5EF4-FFF2-40B4-BE49-F238E27FC236}">
                <a16:creationId xmlns:a16="http://schemas.microsoft.com/office/drawing/2014/main" id="{C0B26727-0F97-5A73-B4ED-6BE65E07E5DB}"/>
              </a:ext>
            </a:extLst>
          </p:cNvPr>
          <p:cNvSpPr txBox="1"/>
          <p:nvPr/>
        </p:nvSpPr>
        <p:spPr>
          <a:xfrm>
            <a:off x="176169" y="516290"/>
            <a:ext cx="11931637" cy="5078313"/>
          </a:xfrm>
          <a:prstGeom prst="rect">
            <a:avLst/>
          </a:prstGeom>
          <a:noFill/>
        </p:spPr>
        <p:txBody>
          <a:bodyPr wrap="square">
            <a:spAutoFit/>
          </a:bodyPr>
          <a:lstStyle/>
          <a:p>
            <a:pPr algn="l"/>
            <a:r>
              <a:rPr lang="en-US" b="0" i="0" dirty="0">
                <a:solidFill>
                  <a:schemeClr val="tx1">
                    <a:lumMod val="85000"/>
                  </a:schemeClr>
                </a:solidFill>
                <a:effectLst/>
                <a:latin typeface="Open Sans" panose="020B0606030504020204" pitchFamily="34" charset="0"/>
              </a:rPr>
              <a:t>Think of a Collection as an Object, but that </a:t>
            </a:r>
            <a:r>
              <a:rPr lang="en-US" b="0" i="0" dirty="0">
                <a:solidFill>
                  <a:srgbClr val="00B0F0"/>
                </a:solidFill>
                <a:effectLst/>
                <a:latin typeface="Open Sans" panose="020B0606030504020204" pitchFamily="34" charset="0"/>
              </a:rPr>
              <a:t>Object can contain (or represent) a group of Objects</a:t>
            </a:r>
            <a:r>
              <a:rPr lang="en-US" b="0" i="0" dirty="0">
                <a:solidFill>
                  <a:schemeClr val="tx1">
                    <a:lumMod val="85000"/>
                  </a:schemeClr>
                </a:solidFill>
                <a:effectLst/>
                <a:latin typeface="Open Sans" panose="020B0606030504020204" pitchFamily="34" charset="0"/>
              </a:rPr>
              <a:t>.  Java provides a Collection Framework, which is an architecture that allows a unified access to a variety of different types of collections.</a:t>
            </a:r>
          </a:p>
          <a:p>
            <a:pPr algn="l"/>
            <a:endParaRPr lang="en-US" b="0" i="0" dirty="0">
              <a:solidFill>
                <a:schemeClr val="tx1">
                  <a:lumMod val="85000"/>
                </a:schemeClr>
              </a:solidFill>
              <a:effectLst/>
              <a:latin typeface="Open Sans" panose="020B0606030504020204" pitchFamily="34" charset="0"/>
            </a:endParaRPr>
          </a:p>
          <a:p>
            <a:pPr algn="l"/>
            <a:r>
              <a:rPr lang="en-US" b="0" i="0" dirty="0">
                <a:solidFill>
                  <a:schemeClr val="tx1">
                    <a:lumMod val="85000"/>
                  </a:schemeClr>
                </a:solidFill>
                <a:effectLst/>
                <a:latin typeface="Open Sans" panose="020B0606030504020204" pitchFamily="34" charset="0"/>
              </a:rPr>
              <a:t>Collection is technically an Interface vs a Class </a:t>
            </a:r>
            <a:r>
              <a:rPr lang="en-US" b="0" i="0" dirty="0">
                <a:solidFill>
                  <a:schemeClr val="tx1">
                    <a:lumMod val="85000"/>
                  </a:schemeClr>
                </a:solidFill>
                <a:effectLst/>
                <a:latin typeface="Open Sans" panose="020B0606030504020204" pitchFamily="34" charset="0"/>
                <a:sym typeface="Wingdings" panose="05000000000000000000" pitchFamily="2" charset="2"/>
              </a:rPr>
              <a:t> </a:t>
            </a:r>
            <a:r>
              <a:rPr lang="en-US" b="0" i="0" dirty="0">
                <a:solidFill>
                  <a:schemeClr val="tx1">
                    <a:lumMod val="85000"/>
                  </a:schemeClr>
                </a:solidFill>
                <a:effectLst/>
                <a:latin typeface="Open Sans" panose="020B0606030504020204" pitchFamily="34" charset="0"/>
              </a:rPr>
              <a:t>Collection Interfaces:  </a:t>
            </a:r>
            <a:r>
              <a:rPr lang="en-US" b="0" i="0" dirty="0">
                <a:solidFill>
                  <a:schemeClr val="tx1">
                    <a:lumMod val="85000"/>
                  </a:schemeClr>
                </a:solidFill>
                <a:effectLst/>
                <a:latin typeface="Open Sans" panose="020B0606030504020204" pitchFamily="34" charset="0"/>
                <a:hlinkClick r:id="rId2"/>
              </a:rPr>
              <a:t>Set</a:t>
            </a:r>
            <a:r>
              <a:rPr lang="en-US" b="0" i="0" dirty="0">
                <a:solidFill>
                  <a:schemeClr val="tx1">
                    <a:lumMod val="85000"/>
                  </a:schemeClr>
                </a:solidFill>
                <a:effectLst/>
                <a:latin typeface="Open Sans" panose="020B0606030504020204" pitchFamily="34" charset="0"/>
              </a:rPr>
              <a:t>, </a:t>
            </a:r>
            <a:r>
              <a:rPr lang="en-US" b="0" i="0" dirty="0">
                <a:solidFill>
                  <a:schemeClr val="tx1">
                    <a:lumMod val="85000"/>
                  </a:schemeClr>
                </a:solidFill>
                <a:effectLst/>
                <a:latin typeface="Open Sans" panose="020B0606030504020204" pitchFamily="34" charset="0"/>
                <a:hlinkClick r:id="rId3"/>
              </a:rPr>
              <a:t>List</a:t>
            </a:r>
            <a:r>
              <a:rPr lang="en-US" b="0" i="0" dirty="0">
                <a:solidFill>
                  <a:schemeClr val="tx1">
                    <a:lumMod val="85000"/>
                  </a:schemeClr>
                </a:solidFill>
                <a:effectLst/>
                <a:latin typeface="Open Sans" panose="020B0606030504020204" pitchFamily="34" charset="0"/>
              </a:rPr>
              <a:t>, </a:t>
            </a:r>
            <a:r>
              <a:rPr lang="en-US" b="0" i="0" dirty="0">
                <a:solidFill>
                  <a:schemeClr val="tx1">
                    <a:lumMod val="85000"/>
                  </a:schemeClr>
                </a:solidFill>
                <a:effectLst/>
                <a:latin typeface="Open Sans" panose="020B0606030504020204" pitchFamily="34" charset="0"/>
                <a:hlinkClick r:id="rId4"/>
              </a:rPr>
              <a:t>Map</a:t>
            </a:r>
            <a:r>
              <a:rPr lang="en-US" b="0" i="0" dirty="0">
                <a:solidFill>
                  <a:schemeClr val="tx1">
                    <a:lumMod val="85000"/>
                  </a:schemeClr>
                </a:solidFill>
                <a:effectLst/>
                <a:latin typeface="Open Sans" panose="020B0606030504020204" pitchFamily="34" charset="0"/>
              </a:rPr>
              <a:t>, and others</a:t>
            </a:r>
          </a:p>
          <a:p>
            <a:pPr algn="l"/>
            <a:endParaRPr lang="en-US" b="0" i="0" dirty="0">
              <a:solidFill>
                <a:schemeClr val="tx1">
                  <a:lumMod val="85000"/>
                </a:schemeClr>
              </a:solidFill>
              <a:effectLst/>
              <a:latin typeface="Open Sans" panose="020B0606030504020204" pitchFamily="34" charset="0"/>
            </a:endParaRPr>
          </a:p>
          <a:p>
            <a:pPr algn="l"/>
            <a:r>
              <a:rPr lang="en-US" b="0" i="0" dirty="0">
                <a:solidFill>
                  <a:schemeClr val="tx1">
                    <a:lumMod val="85000"/>
                  </a:schemeClr>
                </a:solidFill>
                <a:effectLst/>
                <a:latin typeface="Open Sans" panose="020B0606030504020204" pitchFamily="34" charset="0"/>
              </a:rPr>
              <a:t>Collection Implementations:  There are </a:t>
            </a:r>
            <a:r>
              <a:rPr lang="en-US" b="0" i="0" dirty="0">
                <a:solidFill>
                  <a:srgbClr val="00B0F0"/>
                </a:solidFill>
                <a:effectLst/>
                <a:latin typeface="Open Sans" panose="020B0606030504020204" pitchFamily="34" charset="0"/>
              </a:rPr>
              <a:t>a number of classes provided in Java </a:t>
            </a:r>
            <a:r>
              <a:rPr lang="en-US" b="0" i="0" dirty="0">
                <a:solidFill>
                  <a:schemeClr val="tx1">
                    <a:lumMod val="85000"/>
                  </a:schemeClr>
                </a:solidFill>
                <a:effectLst/>
                <a:latin typeface="Open Sans" panose="020B0606030504020204" pitchFamily="34" charset="0"/>
              </a:rPr>
              <a:t>that are used to </a:t>
            </a:r>
            <a:r>
              <a:rPr lang="en-US" b="0" i="0" dirty="0">
                <a:solidFill>
                  <a:srgbClr val="00B0F0"/>
                </a:solidFill>
                <a:effectLst/>
                <a:latin typeface="Open Sans" panose="020B0606030504020204" pitchFamily="34" charset="0"/>
              </a:rPr>
              <a:t>implement the Collection Interfaces</a:t>
            </a:r>
            <a:r>
              <a:rPr lang="en-US" b="0" i="0" dirty="0">
                <a:solidFill>
                  <a:schemeClr val="tx1">
                    <a:lumMod val="85000"/>
                  </a:schemeClr>
                </a:solidFill>
                <a:effectLst/>
                <a:latin typeface="Open Sans" panose="020B0606030504020204" pitchFamily="34" charset="0"/>
              </a:rPr>
              <a:t>.   See the </a:t>
            </a:r>
            <a:r>
              <a:rPr lang="en-US" b="0" i="0" dirty="0">
                <a:solidFill>
                  <a:schemeClr val="tx1">
                    <a:lumMod val="85000"/>
                  </a:schemeClr>
                </a:solidFill>
                <a:effectLst/>
                <a:latin typeface="Open Sans" panose="020B0606030504020204" pitchFamily="34" charset="0"/>
                <a:hlinkClick r:id="rId5"/>
              </a:rPr>
              <a:t>Java Collections Framework Overview</a:t>
            </a:r>
            <a:r>
              <a:rPr lang="en-US" b="0" i="0" dirty="0">
                <a:solidFill>
                  <a:schemeClr val="tx1">
                    <a:lumMod val="85000"/>
                  </a:schemeClr>
                </a:solidFill>
                <a:effectLst/>
                <a:latin typeface="Open Sans" panose="020B0606030504020204" pitchFamily="34" charset="0"/>
              </a:rPr>
              <a:t> link below for additional information on Collection Implementations.</a:t>
            </a:r>
          </a:p>
          <a:p>
            <a:pPr algn="l"/>
            <a:endParaRPr lang="en-US" b="0" i="0" dirty="0">
              <a:solidFill>
                <a:schemeClr val="tx1">
                  <a:lumMod val="85000"/>
                </a:schemeClr>
              </a:solidFill>
              <a:effectLst/>
              <a:latin typeface="Open Sans" panose="020B0606030504020204" pitchFamily="34" charset="0"/>
            </a:endParaRPr>
          </a:p>
          <a:p>
            <a:pPr algn="l"/>
            <a:r>
              <a:rPr lang="en-US" b="0" i="0" u="sng" dirty="0">
                <a:solidFill>
                  <a:schemeClr val="tx1">
                    <a:lumMod val="85000"/>
                  </a:schemeClr>
                </a:solidFill>
                <a:effectLst/>
                <a:latin typeface="Open Sans" panose="020B0606030504020204" pitchFamily="34" charset="0"/>
              </a:rPr>
              <a:t>Interface --&gt; Implementations</a:t>
            </a:r>
          </a:p>
          <a:p>
            <a:pPr algn="l"/>
            <a:r>
              <a:rPr lang="en-US" b="0" i="0" dirty="0">
                <a:solidFill>
                  <a:schemeClr val="tx1">
                    <a:lumMod val="85000"/>
                  </a:schemeClr>
                </a:solidFill>
                <a:effectLst/>
                <a:latin typeface="Open Sans" panose="020B0606030504020204" pitchFamily="34" charset="0"/>
              </a:rPr>
              <a:t>Set --&gt; HashSet, </a:t>
            </a:r>
            <a:r>
              <a:rPr lang="en-US" b="0" i="0" dirty="0" err="1">
                <a:solidFill>
                  <a:schemeClr val="tx1">
                    <a:lumMod val="85000"/>
                  </a:schemeClr>
                </a:solidFill>
                <a:effectLst/>
                <a:latin typeface="Open Sans" panose="020B0606030504020204" pitchFamily="34" charset="0"/>
              </a:rPr>
              <a:t>TreeSet</a:t>
            </a:r>
            <a:r>
              <a:rPr lang="en-US" b="0" i="0" dirty="0">
                <a:solidFill>
                  <a:schemeClr val="tx1">
                    <a:lumMod val="85000"/>
                  </a:schemeClr>
                </a:solidFill>
                <a:effectLst/>
                <a:latin typeface="Open Sans" panose="020B0606030504020204" pitchFamily="34" charset="0"/>
              </a:rPr>
              <a:t>, </a:t>
            </a:r>
            <a:r>
              <a:rPr lang="en-US" b="0" i="0" dirty="0" err="1">
                <a:solidFill>
                  <a:schemeClr val="tx1">
                    <a:lumMod val="85000"/>
                  </a:schemeClr>
                </a:solidFill>
                <a:effectLst/>
                <a:latin typeface="Open Sans" panose="020B0606030504020204" pitchFamily="34" charset="0"/>
              </a:rPr>
              <a:t>LinkedHashSet</a:t>
            </a:r>
            <a:endParaRPr lang="en-US" b="0" i="0" dirty="0">
              <a:solidFill>
                <a:schemeClr val="tx1">
                  <a:lumMod val="85000"/>
                </a:schemeClr>
              </a:solidFill>
              <a:effectLst/>
              <a:latin typeface="Open Sans" panose="020B0606030504020204" pitchFamily="34" charset="0"/>
            </a:endParaRPr>
          </a:p>
          <a:p>
            <a:pPr algn="l"/>
            <a:r>
              <a:rPr lang="en-US" b="0" i="0" dirty="0">
                <a:solidFill>
                  <a:schemeClr val="tx1">
                    <a:lumMod val="85000"/>
                  </a:schemeClr>
                </a:solidFill>
                <a:effectLst/>
                <a:latin typeface="Open Sans" panose="020B0606030504020204" pitchFamily="34" charset="0"/>
              </a:rPr>
              <a:t>List --&gt; </a:t>
            </a:r>
            <a:r>
              <a:rPr lang="en-US" b="0" i="0" dirty="0" err="1">
                <a:solidFill>
                  <a:schemeClr val="tx1">
                    <a:lumMod val="85000"/>
                  </a:schemeClr>
                </a:solidFill>
                <a:effectLst/>
                <a:latin typeface="Open Sans" panose="020B0606030504020204" pitchFamily="34" charset="0"/>
              </a:rPr>
              <a:t>ArrayList</a:t>
            </a:r>
            <a:r>
              <a:rPr lang="en-US" b="0" i="0" dirty="0">
                <a:solidFill>
                  <a:schemeClr val="tx1">
                    <a:lumMod val="85000"/>
                  </a:schemeClr>
                </a:solidFill>
                <a:effectLst/>
                <a:latin typeface="Open Sans" panose="020B0606030504020204" pitchFamily="34" charset="0"/>
              </a:rPr>
              <a:t>, LinkedList</a:t>
            </a:r>
          </a:p>
          <a:p>
            <a:pPr algn="l"/>
            <a:r>
              <a:rPr lang="en-US" b="0" i="0" dirty="0">
                <a:solidFill>
                  <a:schemeClr val="tx1">
                    <a:lumMod val="85000"/>
                  </a:schemeClr>
                </a:solidFill>
                <a:effectLst/>
                <a:latin typeface="Open Sans" panose="020B0606030504020204" pitchFamily="34" charset="0"/>
              </a:rPr>
              <a:t>Map --&gt; HashMap, </a:t>
            </a:r>
            <a:r>
              <a:rPr lang="en-US" b="0" i="0" dirty="0" err="1">
                <a:solidFill>
                  <a:schemeClr val="tx1">
                    <a:lumMod val="85000"/>
                  </a:schemeClr>
                </a:solidFill>
                <a:effectLst/>
                <a:latin typeface="Open Sans" panose="020B0606030504020204" pitchFamily="34" charset="0"/>
              </a:rPr>
              <a:t>TreeMap</a:t>
            </a:r>
            <a:r>
              <a:rPr lang="en-US" b="0" i="0" dirty="0">
                <a:solidFill>
                  <a:schemeClr val="tx1">
                    <a:lumMod val="85000"/>
                  </a:schemeClr>
                </a:solidFill>
                <a:effectLst/>
                <a:latin typeface="Open Sans" panose="020B0606030504020204" pitchFamily="34" charset="0"/>
              </a:rPr>
              <a:t>, </a:t>
            </a:r>
            <a:r>
              <a:rPr lang="en-US" b="0" i="0" dirty="0" err="1">
                <a:solidFill>
                  <a:schemeClr val="tx1">
                    <a:lumMod val="85000"/>
                  </a:schemeClr>
                </a:solidFill>
                <a:effectLst/>
                <a:latin typeface="Open Sans" panose="020B0606030504020204" pitchFamily="34" charset="0"/>
              </a:rPr>
              <a:t>LinkedHashMap</a:t>
            </a:r>
            <a:endParaRPr lang="en-US" b="0" i="0" dirty="0">
              <a:solidFill>
                <a:schemeClr val="tx1">
                  <a:lumMod val="85000"/>
                </a:schemeClr>
              </a:solidFill>
              <a:effectLst/>
              <a:latin typeface="Open Sans" panose="020B0606030504020204" pitchFamily="34" charset="0"/>
            </a:endParaRPr>
          </a:p>
          <a:p>
            <a:pPr algn="l"/>
            <a:endParaRPr lang="en-US" dirty="0">
              <a:solidFill>
                <a:schemeClr val="tx1">
                  <a:lumMod val="85000"/>
                </a:schemeClr>
              </a:solidFill>
              <a:latin typeface="Open Sans" panose="020B0606030504020204" pitchFamily="34" charset="0"/>
            </a:endParaRPr>
          </a:p>
          <a:p>
            <a:pPr algn="l"/>
            <a:r>
              <a:rPr lang="en-US" b="0" i="0" dirty="0">
                <a:solidFill>
                  <a:schemeClr val="tx1">
                    <a:lumMod val="85000"/>
                  </a:schemeClr>
                </a:solidFill>
                <a:effectLst/>
                <a:latin typeface="Open Sans" panose="020B0606030504020204" pitchFamily="34" charset="0"/>
              </a:rPr>
              <a:t>The </a:t>
            </a:r>
            <a:r>
              <a:rPr lang="en-US" b="0" i="0" dirty="0">
                <a:solidFill>
                  <a:schemeClr val="tx1">
                    <a:lumMod val="85000"/>
                  </a:schemeClr>
                </a:solidFill>
                <a:effectLst/>
                <a:latin typeface="Open Sans" panose="020B0606030504020204" pitchFamily="34" charset="0"/>
                <a:hlinkClick r:id="rId6"/>
              </a:rPr>
              <a:t>Collections Class</a:t>
            </a:r>
            <a:r>
              <a:rPr lang="en-US" b="0" i="0" dirty="0">
                <a:solidFill>
                  <a:schemeClr val="tx1">
                    <a:lumMod val="85000"/>
                  </a:schemeClr>
                </a:solidFill>
                <a:effectLst/>
                <a:latin typeface="Open Sans" panose="020B0606030504020204" pitchFamily="34" charset="0"/>
              </a:rPr>
              <a:t> contains static methods that either </a:t>
            </a:r>
            <a:r>
              <a:rPr lang="en-US" b="0" i="0" dirty="0">
                <a:solidFill>
                  <a:srgbClr val="00B0F0"/>
                </a:solidFill>
                <a:effectLst/>
                <a:latin typeface="Open Sans" panose="020B0606030504020204" pitchFamily="34" charset="0"/>
              </a:rPr>
              <a:t>return collections </a:t>
            </a:r>
            <a:r>
              <a:rPr lang="en-US" b="0" i="0" dirty="0">
                <a:solidFill>
                  <a:schemeClr val="tx1">
                    <a:lumMod val="85000"/>
                  </a:schemeClr>
                </a:solidFill>
                <a:effectLst/>
                <a:latin typeface="Open Sans" panose="020B0606030504020204" pitchFamily="34" charset="0"/>
              </a:rPr>
              <a:t>or </a:t>
            </a:r>
            <a:r>
              <a:rPr lang="en-US" b="0" i="0" dirty="0">
                <a:solidFill>
                  <a:srgbClr val="00B0F0"/>
                </a:solidFill>
                <a:effectLst/>
                <a:latin typeface="Open Sans" panose="020B0606030504020204" pitchFamily="34" charset="0"/>
              </a:rPr>
              <a:t>perform some operation on collections</a:t>
            </a:r>
            <a:r>
              <a:rPr lang="en-US" b="0" i="0" dirty="0">
                <a:solidFill>
                  <a:schemeClr val="tx1">
                    <a:lumMod val="85000"/>
                  </a:schemeClr>
                </a:solidFill>
                <a:effectLst/>
                <a:latin typeface="Open Sans" panose="020B0606030504020204" pitchFamily="34" charset="0"/>
              </a:rPr>
              <a:t>.  A </a:t>
            </a:r>
            <a:r>
              <a:rPr lang="en-US" b="0" i="0" dirty="0" err="1">
                <a:solidFill>
                  <a:schemeClr val="tx1">
                    <a:lumMod val="85000"/>
                  </a:schemeClr>
                </a:solidFill>
                <a:effectLst/>
                <a:latin typeface="Open Sans" panose="020B0606030504020204" pitchFamily="34" charset="0"/>
              </a:rPr>
              <a:t>NullPointerException</a:t>
            </a:r>
            <a:r>
              <a:rPr lang="en-US" b="0" i="0" dirty="0">
                <a:solidFill>
                  <a:schemeClr val="tx1">
                    <a:lumMod val="85000"/>
                  </a:schemeClr>
                </a:solidFill>
                <a:effectLst/>
                <a:latin typeface="Open Sans" panose="020B0606030504020204" pitchFamily="34" charset="0"/>
              </a:rPr>
              <a:t> is thrown by all methods of this class if the collections or Class Objects provided are null.  </a:t>
            </a:r>
          </a:p>
        </p:txBody>
      </p:sp>
      <p:sp>
        <p:nvSpPr>
          <p:cNvPr id="5" name="TextBox 4">
            <a:extLst>
              <a:ext uri="{FF2B5EF4-FFF2-40B4-BE49-F238E27FC236}">
                <a16:creationId xmlns:a16="http://schemas.microsoft.com/office/drawing/2014/main" id="{983625D7-1156-1D51-0A49-6B0357B75EF4}"/>
              </a:ext>
            </a:extLst>
          </p:cNvPr>
          <p:cNvSpPr txBox="1"/>
          <p:nvPr/>
        </p:nvSpPr>
        <p:spPr>
          <a:xfrm>
            <a:off x="5454942" y="6396753"/>
            <a:ext cx="6652864" cy="369332"/>
          </a:xfrm>
          <a:prstGeom prst="rect">
            <a:avLst/>
          </a:prstGeom>
          <a:noFill/>
        </p:spPr>
        <p:txBody>
          <a:bodyPr wrap="square">
            <a:spAutoFit/>
          </a:bodyPr>
          <a:lstStyle/>
          <a:p>
            <a:r>
              <a:rPr lang="en-US" dirty="0">
                <a:hlinkClick r:id="rId7"/>
              </a:rPr>
              <a:t>https://docs.oracle.com/javase/8/docs/api/java/util/Collection.html</a:t>
            </a:r>
            <a:endParaRPr lang="en-US" dirty="0"/>
          </a:p>
        </p:txBody>
      </p:sp>
      <p:sp>
        <p:nvSpPr>
          <p:cNvPr id="9" name="TextBox 8">
            <a:extLst>
              <a:ext uri="{FF2B5EF4-FFF2-40B4-BE49-F238E27FC236}">
                <a16:creationId xmlns:a16="http://schemas.microsoft.com/office/drawing/2014/main" id="{E3EBAC68-1411-42B9-71E1-6CD3E49066B5}"/>
              </a:ext>
            </a:extLst>
          </p:cNvPr>
          <p:cNvSpPr txBox="1"/>
          <p:nvPr/>
        </p:nvSpPr>
        <p:spPr>
          <a:xfrm>
            <a:off x="2451683" y="6027421"/>
            <a:ext cx="9938856" cy="369332"/>
          </a:xfrm>
          <a:prstGeom prst="rect">
            <a:avLst/>
          </a:prstGeom>
          <a:noFill/>
        </p:spPr>
        <p:txBody>
          <a:bodyPr wrap="square">
            <a:spAutoFit/>
          </a:bodyPr>
          <a:lstStyle/>
          <a:p>
            <a:r>
              <a:rPr lang="en-US" dirty="0">
                <a:hlinkClick r:id="rId5"/>
              </a:rPr>
              <a:t>https://docs.oracle.com/en/java/javase/17/docs/api/java.base/java/util/doc-files/coll-overview.html</a:t>
            </a:r>
            <a:endParaRPr lang="en-US" dirty="0"/>
          </a:p>
        </p:txBody>
      </p:sp>
    </p:spTree>
    <p:extLst>
      <p:ext uri="{BB962C8B-B14F-4D97-AF65-F5344CB8AC3E}">
        <p14:creationId xmlns:p14="http://schemas.microsoft.com/office/powerpoint/2010/main" val="976671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193251" y="91915"/>
            <a:ext cx="6094854" cy="461665"/>
          </a:xfrm>
          <a:prstGeom prst="rect">
            <a:avLst/>
          </a:prstGeom>
          <a:noFill/>
        </p:spPr>
        <p:txBody>
          <a:bodyPr wrap="square">
            <a:spAutoFit/>
          </a:bodyPr>
          <a:lstStyle/>
          <a:p>
            <a:pPr algn="l"/>
            <a:r>
              <a:rPr lang="en-US" sz="2400" b="1" dirty="0">
                <a:solidFill>
                  <a:srgbClr val="00B050"/>
                </a:solidFill>
                <a:latin typeface="Open Sans" panose="020B0606030504020204" pitchFamily="34" charset="0"/>
              </a:rPr>
              <a:t>Lists</a:t>
            </a:r>
            <a:endParaRPr lang="en-US" sz="2400" b="1" dirty="0">
              <a:solidFill>
                <a:srgbClr val="00B050"/>
              </a:solidFill>
              <a:effectLst/>
              <a:latin typeface="Open Sans" panose="020B0606030504020204" pitchFamily="34" charset="0"/>
            </a:endParaRPr>
          </a:p>
        </p:txBody>
      </p:sp>
      <p:sp>
        <p:nvSpPr>
          <p:cNvPr id="4" name="TextBox 3">
            <a:extLst>
              <a:ext uri="{FF2B5EF4-FFF2-40B4-BE49-F238E27FC236}">
                <a16:creationId xmlns:a16="http://schemas.microsoft.com/office/drawing/2014/main" id="{C0B26727-0F97-5A73-B4ED-6BE65E07E5DB}"/>
              </a:ext>
            </a:extLst>
          </p:cNvPr>
          <p:cNvSpPr txBox="1"/>
          <p:nvPr/>
        </p:nvSpPr>
        <p:spPr>
          <a:xfrm>
            <a:off x="176169" y="465956"/>
            <a:ext cx="11931637" cy="5724644"/>
          </a:xfrm>
          <a:prstGeom prst="rect">
            <a:avLst/>
          </a:prstGeom>
          <a:noFill/>
        </p:spPr>
        <p:txBody>
          <a:bodyPr wrap="square">
            <a:spAutoFit/>
          </a:bodyPr>
          <a:lstStyle/>
          <a:p>
            <a:pPr algn="l"/>
            <a:r>
              <a:rPr lang="en-US" b="0" i="0" dirty="0">
                <a:solidFill>
                  <a:schemeClr val="tx1">
                    <a:lumMod val="85000"/>
                  </a:schemeClr>
                </a:solidFill>
                <a:effectLst/>
                <a:latin typeface="Open Sans" panose="020B0606030504020204" pitchFamily="34" charset="0"/>
              </a:rPr>
              <a:t>Lists are used to "collect"  elements.   By creating a List, you can </a:t>
            </a:r>
            <a:r>
              <a:rPr lang="en-US" b="0" i="0" dirty="0">
                <a:solidFill>
                  <a:srgbClr val="00B0F0"/>
                </a:solidFill>
                <a:effectLst/>
                <a:latin typeface="Open Sans" panose="020B0606030504020204" pitchFamily="34" charset="0"/>
              </a:rPr>
              <a:t>store any number of elements</a:t>
            </a:r>
            <a:r>
              <a:rPr lang="en-US" b="0" i="0" dirty="0">
                <a:solidFill>
                  <a:schemeClr val="tx1">
                    <a:lumMod val="85000"/>
                  </a:schemeClr>
                </a:solidFill>
                <a:effectLst/>
                <a:latin typeface="Open Sans" panose="020B0606030504020204" pitchFamily="34" charset="0"/>
              </a:rPr>
              <a:t>,  </a:t>
            </a:r>
            <a:r>
              <a:rPr lang="en-US" b="0" i="0" dirty="0">
                <a:solidFill>
                  <a:srgbClr val="00B0F0"/>
                </a:solidFill>
                <a:effectLst/>
                <a:latin typeface="Open Sans" panose="020B0606030504020204" pitchFamily="34" charset="0"/>
              </a:rPr>
              <a:t>dynamically modifying the List</a:t>
            </a:r>
            <a:r>
              <a:rPr lang="en-US" b="0" i="0" dirty="0">
                <a:solidFill>
                  <a:schemeClr val="tx1">
                    <a:lumMod val="85000"/>
                  </a:schemeClr>
                </a:solidFill>
                <a:effectLst/>
                <a:latin typeface="Open Sans" panose="020B0606030504020204" pitchFamily="34" charset="0"/>
              </a:rPr>
              <a:t>, and the location of each item is managed by the List.  Each element is accessible through a </a:t>
            </a:r>
            <a:r>
              <a:rPr lang="en-US" b="0" i="0" dirty="0">
                <a:solidFill>
                  <a:srgbClr val="00B0F0"/>
                </a:solidFill>
                <a:effectLst/>
                <a:latin typeface="Open Sans" panose="020B0606030504020204" pitchFamily="34" charset="0"/>
              </a:rPr>
              <a:t>variable that you declare as a List</a:t>
            </a:r>
            <a:r>
              <a:rPr lang="en-US" b="0" i="0" dirty="0">
                <a:solidFill>
                  <a:schemeClr val="tx1">
                    <a:lumMod val="85000"/>
                  </a:schemeClr>
                </a:solidFill>
                <a:effectLst/>
                <a:latin typeface="Open Sans" panose="020B0606030504020204" pitchFamily="34" charset="0"/>
              </a:rPr>
              <a:t>.</a:t>
            </a:r>
          </a:p>
          <a:p>
            <a:pPr algn="l"/>
            <a:endParaRPr lang="en-US" b="0" i="0" dirty="0">
              <a:solidFill>
                <a:schemeClr val="tx1">
                  <a:lumMod val="85000"/>
                </a:schemeClr>
              </a:solidFill>
              <a:effectLst/>
              <a:latin typeface="Open Sans" panose="020B0606030504020204" pitchFamily="34" charset="0"/>
            </a:endParaRPr>
          </a:p>
          <a:p>
            <a:pPr algn="l"/>
            <a:r>
              <a:rPr lang="en-US" b="0" i="0" dirty="0">
                <a:solidFill>
                  <a:schemeClr val="tx1">
                    <a:lumMod val="85000"/>
                  </a:schemeClr>
                </a:solidFill>
                <a:effectLst/>
                <a:latin typeface="Open Sans" panose="020B0606030504020204" pitchFamily="34" charset="0"/>
              </a:rPr>
              <a:t>A List in Java is an </a:t>
            </a:r>
            <a:r>
              <a:rPr lang="en-US" b="0" i="0" dirty="0">
                <a:solidFill>
                  <a:srgbClr val="00B0F0"/>
                </a:solidFill>
                <a:effectLst/>
                <a:latin typeface="Open Sans" panose="020B0606030504020204" pitchFamily="34" charset="0"/>
              </a:rPr>
              <a:t>Interface</a:t>
            </a:r>
            <a:r>
              <a:rPr lang="en-US" b="0" i="0" dirty="0">
                <a:solidFill>
                  <a:schemeClr val="tx1">
                    <a:lumMod val="85000"/>
                  </a:schemeClr>
                </a:solidFill>
                <a:effectLst/>
                <a:latin typeface="Open Sans" panose="020B0606030504020204" pitchFamily="34" charset="0"/>
              </a:rPr>
              <a:t>.   To use a List in Java, you </a:t>
            </a:r>
            <a:r>
              <a:rPr lang="en-US" b="0" i="0" dirty="0">
                <a:solidFill>
                  <a:srgbClr val="00B0F0"/>
                </a:solidFill>
                <a:effectLst/>
                <a:latin typeface="Open Sans" panose="020B0606030504020204" pitchFamily="34" charset="0"/>
              </a:rPr>
              <a:t>will import the </a:t>
            </a:r>
            <a:r>
              <a:rPr lang="en-US" b="0" i="0" dirty="0" err="1">
                <a:solidFill>
                  <a:srgbClr val="00B0F0"/>
                </a:solidFill>
                <a:effectLst/>
                <a:latin typeface="Open Sans" panose="020B0606030504020204" pitchFamily="34" charset="0"/>
              </a:rPr>
              <a:t>java.util</a:t>
            </a:r>
            <a:r>
              <a:rPr lang="en-US" b="0" i="0" dirty="0">
                <a:solidFill>
                  <a:srgbClr val="00B0F0"/>
                </a:solidFill>
                <a:effectLst/>
                <a:latin typeface="Open Sans" panose="020B0606030504020204" pitchFamily="34" charset="0"/>
              </a:rPr>
              <a:t> </a:t>
            </a:r>
            <a:r>
              <a:rPr lang="en-US" b="0" i="0" dirty="0">
                <a:solidFill>
                  <a:schemeClr val="tx1">
                    <a:lumMod val="85000"/>
                  </a:schemeClr>
                </a:solidFill>
                <a:effectLst/>
                <a:latin typeface="Open Sans" panose="020B0606030504020204" pitchFamily="34" charset="0"/>
              </a:rPr>
              <a:t>library, and a List will need to be declared and initialized.  A List is often </a:t>
            </a:r>
            <a:r>
              <a:rPr lang="en-US" b="0" i="0" dirty="0">
                <a:solidFill>
                  <a:srgbClr val="00B0F0"/>
                </a:solidFill>
                <a:effectLst/>
                <a:latin typeface="Open Sans" panose="020B0606030504020204" pitchFamily="34" charset="0"/>
              </a:rPr>
              <a:t>implemented by the </a:t>
            </a:r>
            <a:r>
              <a:rPr lang="en-US" b="0" i="0" dirty="0" err="1">
                <a:solidFill>
                  <a:srgbClr val="00B0F0"/>
                </a:solidFill>
                <a:effectLst/>
                <a:latin typeface="Open Sans" panose="020B0606030504020204" pitchFamily="34" charset="0"/>
              </a:rPr>
              <a:t>ArrayList</a:t>
            </a:r>
            <a:r>
              <a:rPr lang="en-US" b="0" i="0" dirty="0">
                <a:solidFill>
                  <a:srgbClr val="00B0F0"/>
                </a:solidFill>
                <a:effectLst/>
                <a:latin typeface="Open Sans" panose="020B0606030504020204" pitchFamily="34" charset="0"/>
              </a:rPr>
              <a:t> class</a:t>
            </a:r>
            <a:r>
              <a:rPr lang="en-US" b="0" i="0" dirty="0">
                <a:solidFill>
                  <a:schemeClr val="tx1">
                    <a:lumMod val="85000"/>
                  </a:schemeClr>
                </a:solidFill>
                <a:effectLst/>
                <a:latin typeface="Open Sans" panose="020B0606030504020204" pitchFamily="34" charset="0"/>
              </a:rPr>
              <a:t>, but can also be implemented by one of these classes:  </a:t>
            </a:r>
            <a:r>
              <a:rPr lang="en-US" b="0" i="0" dirty="0">
                <a:solidFill>
                  <a:srgbClr val="00B0F0"/>
                </a:solidFill>
                <a:effectLst/>
                <a:latin typeface="Open Sans" panose="020B0606030504020204" pitchFamily="34" charset="0"/>
              </a:rPr>
              <a:t>LinkedList, Vector and Stack</a:t>
            </a:r>
            <a:r>
              <a:rPr lang="en-US" b="0" i="0" dirty="0">
                <a:solidFill>
                  <a:schemeClr val="tx1">
                    <a:lumMod val="85000"/>
                  </a:schemeClr>
                </a:solidFill>
                <a:effectLst/>
                <a:latin typeface="Open Sans" panose="020B0606030504020204" pitchFamily="34" charset="0"/>
              </a:rPr>
              <a:t>.  If you choose </a:t>
            </a:r>
            <a:r>
              <a:rPr lang="en-US" b="0" i="0" dirty="0" err="1">
                <a:solidFill>
                  <a:schemeClr val="tx1">
                    <a:lumMod val="85000"/>
                  </a:schemeClr>
                </a:solidFill>
                <a:effectLst/>
                <a:latin typeface="Open Sans" panose="020B0606030504020204" pitchFamily="34" charset="0"/>
              </a:rPr>
              <a:t>ArrayList</a:t>
            </a:r>
            <a:r>
              <a:rPr lang="en-US" b="0" i="0" dirty="0">
                <a:solidFill>
                  <a:schemeClr val="tx1">
                    <a:lumMod val="85000"/>
                  </a:schemeClr>
                </a:solidFill>
                <a:effectLst/>
                <a:latin typeface="Open Sans" panose="020B0606030504020204" pitchFamily="34" charset="0"/>
              </a:rPr>
              <a:t>,  you will also have to </a:t>
            </a:r>
            <a:r>
              <a:rPr lang="en-US" b="0" i="0" dirty="0">
                <a:solidFill>
                  <a:srgbClr val="00B0F0"/>
                </a:solidFill>
                <a:effectLst/>
                <a:latin typeface="Open Sans" panose="020B0606030504020204" pitchFamily="34" charset="0"/>
              </a:rPr>
              <a:t>import </a:t>
            </a:r>
            <a:r>
              <a:rPr lang="en-US" b="0" i="0" dirty="0" err="1">
                <a:solidFill>
                  <a:srgbClr val="00B0F0"/>
                </a:solidFill>
                <a:effectLst/>
                <a:latin typeface="Open Sans" panose="020B0606030504020204" pitchFamily="34" charset="0"/>
              </a:rPr>
              <a:t>ArrayList</a:t>
            </a:r>
            <a:r>
              <a:rPr lang="en-US" b="0" i="0" dirty="0">
                <a:solidFill>
                  <a:srgbClr val="00B0F0"/>
                </a:solidFill>
                <a:effectLst/>
                <a:latin typeface="Open Sans" panose="020B0606030504020204" pitchFamily="34" charset="0"/>
              </a:rPr>
              <a:t> from </a:t>
            </a:r>
            <a:r>
              <a:rPr lang="en-US" b="0" i="0" dirty="0" err="1">
                <a:solidFill>
                  <a:srgbClr val="00B0F0"/>
                </a:solidFill>
                <a:effectLst/>
                <a:latin typeface="Open Sans" panose="020B0606030504020204" pitchFamily="34" charset="0"/>
              </a:rPr>
              <a:t>java.util</a:t>
            </a:r>
            <a:r>
              <a:rPr lang="en-US" b="0" i="0" dirty="0">
                <a:solidFill>
                  <a:schemeClr val="tx1">
                    <a:lumMod val="85000"/>
                  </a:schemeClr>
                </a:solidFill>
                <a:effectLst/>
                <a:latin typeface="Open Sans" panose="020B0606030504020204" pitchFamily="34" charset="0"/>
              </a:rPr>
              <a:t>.</a:t>
            </a:r>
          </a:p>
          <a:p>
            <a:pPr algn="l"/>
            <a:r>
              <a:rPr lang="en-US" b="0" i="0" dirty="0">
                <a:solidFill>
                  <a:schemeClr val="tx1">
                    <a:lumMod val="85000"/>
                  </a:schemeClr>
                </a:solidFill>
                <a:effectLst/>
                <a:latin typeface="Open Sans" panose="020B0606030504020204" pitchFamily="34" charset="0"/>
              </a:rPr>
              <a:t>Example declaring a List of String:</a:t>
            </a:r>
          </a:p>
          <a:p>
            <a:pPr algn="l"/>
            <a:endParaRPr lang="en-US" b="0" i="0" dirty="0">
              <a:solidFill>
                <a:schemeClr val="tx1">
                  <a:lumMod val="85000"/>
                </a:schemeClr>
              </a:solidFill>
              <a:effectLst/>
              <a:latin typeface="Open Sans" panose="020B0606030504020204" pitchFamily="34" charset="0"/>
            </a:endParaRPr>
          </a:p>
          <a:p>
            <a:pPr lvl="1"/>
            <a:r>
              <a:rPr lang="en-US" sz="1200" b="0" i="0" dirty="0">
                <a:solidFill>
                  <a:schemeClr val="tx1">
                    <a:lumMod val="85000"/>
                  </a:schemeClr>
                </a:solidFill>
                <a:effectLst/>
                <a:latin typeface="Open Sans" panose="020B0606030504020204" pitchFamily="34" charset="0"/>
              </a:rPr>
              <a:t>List&lt;String&gt; </a:t>
            </a:r>
            <a:r>
              <a:rPr lang="en-US" sz="1200" b="0" i="0" dirty="0" err="1">
                <a:solidFill>
                  <a:schemeClr val="tx1">
                    <a:lumMod val="85000"/>
                  </a:schemeClr>
                </a:solidFill>
                <a:effectLst/>
                <a:latin typeface="Open Sans" panose="020B0606030504020204" pitchFamily="34" charset="0"/>
              </a:rPr>
              <a:t>myInstruments</a:t>
            </a:r>
            <a:r>
              <a:rPr lang="en-US" sz="1200" b="0" i="0" dirty="0">
                <a:solidFill>
                  <a:schemeClr val="tx1">
                    <a:lumMod val="85000"/>
                  </a:schemeClr>
                </a:solidFill>
                <a:effectLst/>
                <a:latin typeface="Open Sans" panose="020B0606030504020204" pitchFamily="34" charset="0"/>
              </a:rPr>
              <a:t> = new </a:t>
            </a:r>
            <a:r>
              <a:rPr lang="en-US" sz="1200" b="0" i="0" dirty="0" err="1">
                <a:solidFill>
                  <a:schemeClr val="tx1">
                    <a:lumMod val="85000"/>
                  </a:schemeClr>
                </a:solidFill>
                <a:effectLst/>
                <a:latin typeface="Open Sans" panose="020B0606030504020204" pitchFamily="34" charset="0"/>
              </a:rPr>
              <a:t>ArrayList</a:t>
            </a:r>
            <a:r>
              <a:rPr lang="en-US" sz="1200" b="0" i="0" dirty="0">
                <a:solidFill>
                  <a:schemeClr val="tx1">
                    <a:lumMod val="85000"/>
                  </a:schemeClr>
                </a:solidFill>
                <a:effectLst/>
                <a:latin typeface="Open Sans" panose="020B0606030504020204" pitchFamily="34" charset="0"/>
              </a:rPr>
              <a:t>&lt;String&gt;();</a:t>
            </a:r>
          </a:p>
          <a:p>
            <a:pPr lvl="1"/>
            <a:r>
              <a:rPr lang="en-US" sz="1200" b="0" i="0" dirty="0" err="1">
                <a:solidFill>
                  <a:schemeClr val="tx1">
                    <a:lumMod val="85000"/>
                  </a:schemeClr>
                </a:solidFill>
                <a:effectLst/>
                <a:latin typeface="Open Sans" panose="020B0606030504020204" pitchFamily="34" charset="0"/>
              </a:rPr>
              <a:t>myInstruments.add</a:t>
            </a:r>
            <a:r>
              <a:rPr lang="en-US" sz="1200" b="0" i="0" dirty="0">
                <a:solidFill>
                  <a:schemeClr val="tx1">
                    <a:lumMod val="85000"/>
                  </a:schemeClr>
                </a:solidFill>
                <a:effectLst/>
                <a:latin typeface="Open Sans" panose="020B0606030504020204" pitchFamily="34" charset="0"/>
              </a:rPr>
              <a:t>("Tuba");</a:t>
            </a:r>
          </a:p>
          <a:p>
            <a:pPr lvl="1"/>
            <a:r>
              <a:rPr lang="en-US" sz="1200" b="0" i="0" dirty="0" err="1">
                <a:solidFill>
                  <a:schemeClr val="tx1">
                    <a:lumMod val="85000"/>
                  </a:schemeClr>
                </a:solidFill>
                <a:effectLst/>
                <a:latin typeface="Open Sans" panose="020B0606030504020204" pitchFamily="34" charset="0"/>
              </a:rPr>
              <a:t>myInstruments.add</a:t>
            </a:r>
            <a:r>
              <a:rPr lang="en-US" sz="1200" b="0" i="0" dirty="0">
                <a:solidFill>
                  <a:schemeClr val="tx1">
                    <a:lumMod val="85000"/>
                  </a:schemeClr>
                </a:solidFill>
                <a:effectLst/>
                <a:latin typeface="Open Sans" panose="020B0606030504020204" pitchFamily="34" charset="0"/>
              </a:rPr>
              <a:t>("Trombone");</a:t>
            </a:r>
          </a:p>
          <a:p>
            <a:pPr lvl="1"/>
            <a:r>
              <a:rPr lang="en-US" sz="1200" b="0" i="0" dirty="0" err="1">
                <a:solidFill>
                  <a:schemeClr val="tx1">
                    <a:lumMod val="85000"/>
                  </a:schemeClr>
                </a:solidFill>
                <a:effectLst/>
                <a:latin typeface="Open Sans" panose="020B0606030504020204" pitchFamily="34" charset="0"/>
              </a:rPr>
              <a:t>myInstruments.add</a:t>
            </a:r>
            <a:r>
              <a:rPr lang="en-US" sz="1200" b="0" i="0" dirty="0">
                <a:solidFill>
                  <a:schemeClr val="tx1">
                    <a:lumMod val="85000"/>
                  </a:schemeClr>
                </a:solidFill>
                <a:effectLst/>
                <a:latin typeface="Open Sans" panose="020B0606030504020204" pitchFamily="34" charset="0"/>
              </a:rPr>
              <a:t>("Trumpet");</a:t>
            </a:r>
          </a:p>
          <a:p>
            <a:pPr lvl="1"/>
            <a:r>
              <a:rPr lang="en-US" sz="1200" b="0" i="0" dirty="0" err="1">
                <a:solidFill>
                  <a:schemeClr val="tx1">
                    <a:lumMod val="85000"/>
                  </a:schemeClr>
                </a:solidFill>
                <a:effectLst/>
                <a:latin typeface="Open Sans" panose="020B0606030504020204" pitchFamily="34" charset="0"/>
              </a:rPr>
              <a:t>myInstruments.add</a:t>
            </a:r>
            <a:r>
              <a:rPr lang="en-US" sz="1200" b="0" i="0" dirty="0">
                <a:solidFill>
                  <a:schemeClr val="tx1">
                    <a:lumMod val="85000"/>
                  </a:schemeClr>
                </a:solidFill>
                <a:effectLst/>
                <a:latin typeface="Open Sans" panose="020B0606030504020204" pitchFamily="34" charset="0"/>
              </a:rPr>
              <a:t>("Triangle");</a:t>
            </a:r>
          </a:p>
          <a:p>
            <a:pPr algn="l"/>
            <a:endParaRPr lang="en-US" b="0" i="0" dirty="0">
              <a:solidFill>
                <a:schemeClr val="tx1">
                  <a:lumMod val="85000"/>
                </a:schemeClr>
              </a:solidFill>
              <a:effectLst/>
              <a:latin typeface="Open Sans" panose="020B0606030504020204" pitchFamily="34" charset="0"/>
            </a:endParaRPr>
          </a:p>
          <a:p>
            <a:pPr algn="l"/>
            <a:r>
              <a:rPr lang="en-US" b="0" i="0" dirty="0">
                <a:solidFill>
                  <a:schemeClr val="tx1">
                    <a:lumMod val="85000"/>
                  </a:schemeClr>
                </a:solidFill>
                <a:effectLst/>
                <a:latin typeface="Open Sans" panose="020B0606030504020204" pitchFamily="34" charset="0"/>
              </a:rPr>
              <a:t>Notice that </a:t>
            </a:r>
            <a:r>
              <a:rPr lang="en-US" b="0" i="0" dirty="0">
                <a:solidFill>
                  <a:srgbClr val="00B0F0"/>
                </a:solidFill>
                <a:effectLst/>
                <a:latin typeface="Open Sans" panose="020B0606030504020204" pitchFamily="34" charset="0"/>
              </a:rPr>
              <a:t>unlike an Array</a:t>
            </a:r>
            <a:r>
              <a:rPr lang="en-US" b="0" i="0" dirty="0">
                <a:solidFill>
                  <a:schemeClr val="tx1">
                    <a:lumMod val="85000"/>
                  </a:schemeClr>
                </a:solidFill>
                <a:effectLst/>
                <a:latin typeface="Open Sans" panose="020B0606030504020204" pitchFamily="34" charset="0"/>
              </a:rPr>
              <a:t>, you can </a:t>
            </a:r>
            <a:r>
              <a:rPr lang="en-US" b="0" i="0" dirty="0">
                <a:solidFill>
                  <a:srgbClr val="00B0F0"/>
                </a:solidFill>
                <a:effectLst/>
                <a:latin typeface="Open Sans" panose="020B0606030504020204" pitchFamily="34" charset="0"/>
              </a:rPr>
              <a:t>dynamically add additional elements to your List</a:t>
            </a:r>
            <a:r>
              <a:rPr lang="en-US" b="0" i="0" dirty="0">
                <a:solidFill>
                  <a:schemeClr val="tx1">
                    <a:lumMod val="85000"/>
                  </a:schemeClr>
                </a:solidFill>
                <a:effectLst/>
                <a:latin typeface="Open Sans" panose="020B0606030504020204" pitchFamily="34" charset="0"/>
              </a:rPr>
              <a:t>, inserting as many elements as you wish to this same List, without throwing an exception:</a:t>
            </a:r>
          </a:p>
          <a:p>
            <a:pPr algn="l"/>
            <a:endParaRPr lang="en-US" b="0" i="0" dirty="0">
              <a:solidFill>
                <a:schemeClr val="tx1">
                  <a:lumMod val="85000"/>
                </a:schemeClr>
              </a:solidFill>
              <a:effectLst/>
              <a:latin typeface="Open Sans" panose="020B0606030504020204" pitchFamily="34" charset="0"/>
            </a:endParaRPr>
          </a:p>
          <a:p>
            <a:pPr lvl="1"/>
            <a:r>
              <a:rPr lang="en-US" sz="1200" b="0" i="0" dirty="0" err="1">
                <a:solidFill>
                  <a:schemeClr val="tx1">
                    <a:lumMod val="85000"/>
                  </a:schemeClr>
                </a:solidFill>
                <a:effectLst/>
                <a:latin typeface="Open Sans" panose="020B0606030504020204" pitchFamily="34" charset="0"/>
              </a:rPr>
              <a:t>myInstruments.add</a:t>
            </a:r>
            <a:r>
              <a:rPr lang="en-US" sz="1200" b="0" i="0" dirty="0">
                <a:solidFill>
                  <a:schemeClr val="tx1">
                    <a:lumMod val="85000"/>
                  </a:schemeClr>
                </a:solidFill>
                <a:effectLst/>
                <a:latin typeface="Open Sans" panose="020B0606030504020204" pitchFamily="34" charset="0"/>
              </a:rPr>
              <a:t>("Flute");</a:t>
            </a:r>
          </a:p>
          <a:p>
            <a:pPr lvl="1"/>
            <a:r>
              <a:rPr lang="en-US" sz="1200" b="0" i="0" dirty="0" err="1">
                <a:solidFill>
                  <a:schemeClr val="tx1">
                    <a:lumMod val="85000"/>
                  </a:schemeClr>
                </a:solidFill>
                <a:effectLst/>
                <a:latin typeface="Open Sans" panose="020B0606030504020204" pitchFamily="34" charset="0"/>
              </a:rPr>
              <a:t>myInstruments.add</a:t>
            </a:r>
            <a:r>
              <a:rPr lang="en-US" sz="1200" b="0" i="0" dirty="0">
                <a:solidFill>
                  <a:schemeClr val="tx1">
                    <a:lumMod val="85000"/>
                  </a:schemeClr>
                </a:solidFill>
                <a:effectLst/>
                <a:latin typeface="Open Sans" panose="020B0606030504020204" pitchFamily="34" charset="0"/>
              </a:rPr>
              <a:t>("Clarinet");</a:t>
            </a:r>
          </a:p>
          <a:p>
            <a:pPr lvl="1"/>
            <a:r>
              <a:rPr lang="en-US" sz="1200" b="0" i="0" dirty="0" err="1">
                <a:solidFill>
                  <a:schemeClr val="tx1">
                    <a:lumMod val="85000"/>
                  </a:schemeClr>
                </a:solidFill>
                <a:effectLst/>
                <a:latin typeface="Open Sans" panose="020B0606030504020204" pitchFamily="34" charset="0"/>
              </a:rPr>
              <a:t>myInstruments.add</a:t>
            </a:r>
            <a:r>
              <a:rPr lang="en-US" sz="1200" b="0" i="0" dirty="0">
                <a:solidFill>
                  <a:schemeClr val="tx1">
                    <a:lumMod val="85000"/>
                  </a:schemeClr>
                </a:solidFill>
                <a:effectLst/>
                <a:latin typeface="Open Sans" panose="020B0606030504020204" pitchFamily="34" charset="0"/>
              </a:rPr>
              <a:t>("Oboe");</a:t>
            </a:r>
          </a:p>
          <a:p>
            <a:pPr algn="l"/>
            <a:endParaRPr lang="en-US" b="0" i="0" dirty="0">
              <a:solidFill>
                <a:schemeClr val="tx1">
                  <a:lumMod val="85000"/>
                </a:schemeClr>
              </a:solidFill>
              <a:effectLst/>
              <a:latin typeface="Open Sans" panose="020B0606030504020204" pitchFamily="34" charset="0"/>
            </a:endParaRPr>
          </a:p>
        </p:txBody>
      </p:sp>
      <p:sp>
        <p:nvSpPr>
          <p:cNvPr id="5" name="TextBox 4">
            <a:extLst>
              <a:ext uri="{FF2B5EF4-FFF2-40B4-BE49-F238E27FC236}">
                <a16:creationId xmlns:a16="http://schemas.microsoft.com/office/drawing/2014/main" id="{B437B980-7F96-675E-3EC5-34BF0DF65123}"/>
              </a:ext>
            </a:extLst>
          </p:cNvPr>
          <p:cNvSpPr txBox="1"/>
          <p:nvPr/>
        </p:nvSpPr>
        <p:spPr>
          <a:xfrm>
            <a:off x="2961010" y="6379975"/>
            <a:ext cx="9146796" cy="369332"/>
          </a:xfrm>
          <a:prstGeom prst="rect">
            <a:avLst/>
          </a:prstGeom>
          <a:noFill/>
        </p:spPr>
        <p:txBody>
          <a:bodyPr wrap="square">
            <a:spAutoFit/>
          </a:bodyPr>
          <a:lstStyle/>
          <a:p>
            <a:r>
              <a:rPr lang="en-US" dirty="0">
                <a:hlinkClick r:id="rId2"/>
              </a:rPr>
              <a:t>https://github.com/ckiefriter1/Java-Code-Examples/blob/main/src/collections/ListExample.java</a:t>
            </a:r>
            <a:endParaRPr lang="en-US" dirty="0"/>
          </a:p>
        </p:txBody>
      </p:sp>
    </p:spTree>
    <p:extLst>
      <p:ext uri="{BB962C8B-B14F-4D97-AF65-F5344CB8AC3E}">
        <p14:creationId xmlns:p14="http://schemas.microsoft.com/office/powerpoint/2010/main" val="30074760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4152</TotalTime>
  <Words>1752</Words>
  <Application>Microsoft Office PowerPoint</Application>
  <PresentationFormat>Widescreen</PresentationFormat>
  <Paragraphs>166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Chuck Kiefriter</dc:creator>
  <cp:lastModifiedBy>Chuck Kiefriter</cp:lastModifiedBy>
  <cp:revision>2</cp:revision>
  <dcterms:created xsi:type="dcterms:W3CDTF">2023-03-04T21:09:07Z</dcterms:created>
  <dcterms:modified xsi:type="dcterms:W3CDTF">2023-04-02T23:11:49Z</dcterms:modified>
</cp:coreProperties>
</file>