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91" r:id="rId3"/>
    <p:sldId id="289" r:id="rId4"/>
    <p:sldId id="284" r:id="rId5"/>
    <p:sldId id="276" r:id="rId6"/>
    <p:sldId id="285" r:id="rId7"/>
    <p:sldId id="286" r:id="rId8"/>
    <p:sldId id="288" r:id="rId9"/>
    <p:sldId id="287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25E6E478-DAAD-4472-A373-9CE5321A746D}">
          <p14:sldIdLst>
            <p14:sldId id="291"/>
          </p14:sldIdLst>
        </p14:section>
        <p14:section name="Many-to-many Recap" id="{7DE77FB5-0D9C-44EB-8E22-49194A08C9D7}">
          <p14:sldIdLst>
            <p14:sldId id="289"/>
            <p14:sldId id="284"/>
            <p14:sldId id="276"/>
            <p14:sldId id="285"/>
            <p14:sldId id="286"/>
            <p14:sldId id="288"/>
          </p14:sldIdLst>
        </p14:section>
        <p14:section name="Build the project" id="{7BDAEF7F-57EC-41E8-A5FD-98DC2647C5C3}">
          <p14:sldIdLst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B147431F-B0A6-4552-90DA-E254F803D5AB}"/>
    <pc:docChg chg="modSld">
      <pc:chgData name="Chuck Kiefriter" userId="a996b49251c4dfd2" providerId="LiveId" clId="{B147431F-B0A6-4552-90DA-E254F803D5AB}" dt="2024-02-28T00:47:20.649" v="9" actId="14100"/>
      <pc:docMkLst>
        <pc:docMk/>
      </pc:docMkLst>
      <pc:sldChg chg="modSp mod">
        <pc:chgData name="Chuck Kiefriter" userId="a996b49251c4dfd2" providerId="LiveId" clId="{B147431F-B0A6-4552-90DA-E254F803D5AB}" dt="2024-02-28T00:46:20.359" v="8" actId="1076"/>
        <pc:sldMkLst>
          <pc:docMk/>
          <pc:sldMk cId="1519290219" sldId="284"/>
        </pc:sldMkLst>
        <pc:spChg chg="mod">
          <ac:chgData name="Chuck Kiefriter" userId="a996b49251c4dfd2" providerId="LiveId" clId="{B147431F-B0A6-4552-90DA-E254F803D5AB}" dt="2024-02-28T00:46:20.359" v="8" actId="1076"/>
          <ac:spMkLst>
            <pc:docMk/>
            <pc:sldMk cId="1519290219" sldId="284"/>
            <ac:spMk id="5" creationId="{FD38C7D5-4B71-47D5-AC51-ADCC9BE06CE7}"/>
          </ac:spMkLst>
        </pc:spChg>
        <pc:spChg chg="mod">
          <ac:chgData name="Chuck Kiefriter" userId="a996b49251c4dfd2" providerId="LiveId" clId="{B147431F-B0A6-4552-90DA-E254F803D5AB}" dt="2024-02-28T00:46:20.359" v="8" actId="1076"/>
          <ac:spMkLst>
            <pc:docMk/>
            <pc:sldMk cId="1519290219" sldId="284"/>
            <ac:spMk id="7" creationId="{9BD57346-0198-46C2-B658-B5AE703F013A}"/>
          </ac:spMkLst>
        </pc:spChg>
        <pc:spChg chg="mod">
          <ac:chgData name="Chuck Kiefriter" userId="a996b49251c4dfd2" providerId="LiveId" clId="{B147431F-B0A6-4552-90DA-E254F803D5AB}" dt="2024-02-28T00:46:20.359" v="8" actId="1076"/>
          <ac:spMkLst>
            <pc:docMk/>
            <pc:sldMk cId="1519290219" sldId="284"/>
            <ac:spMk id="14" creationId="{65BC955C-4AE3-45B1-864D-890CF1F4AC3E}"/>
          </ac:spMkLst>
        </pc:spChg>
        <pc:graphicFrameChg chg="mod">
          <ac:chgData name="Chuck Kiefriter" userId="a996b49251c4dfd2" providerId="LiveId" clId="{B147431F-B0A6-4552-90DA-E254F803D5AB}" dt="2024-02-28T00:46:20.359" v="8" actId="1076"/>
          <ac:graphicFrameMkLst>
            <pc:docMk/>
            <pc:sldMk cId="1519290219" sldId="284"/>
            <ac:graphicFrameMk id="4" creationId="{5C8BD467-6EB4-402B-8D14-892475D7D806}"/>
          </ac:graphicFrameMkLst>
        </pc:graphicFrameChg>
        <pc:graphicFrameChg chg="mod">
          <ac:chgData name="Chuck Kiefriter" userId="a996b49251c4dfd2" providerId="LiveId" clId="{B147431F-B0A6-4552-90DA-E254F803D5AB}" dt="2024-02-28T00:46:20.359" v="8" actId="1076"/>
          <ac:graphicFrameMkLst>
            <pc:docMk/>
            <pc:sldMk cId="1519290219" sldId="284"/>
            <ac:graphicFrameMk id="12" creationId="{8DC524A0-CE05-4B2E-A291-6CAFA7188063}"/>
          </ac:graphicFrameMkLst>
        </pc:graphicFrameChg>
        <pc:graphicFrameChg chg="mod">
          <ac:chgData name="Chuck Kiefriter" userId="a996b49251c4dfd2" providerId="LiveId" clId="{B147431F-B0A6-4552-90DA-E254F803D5AB}" dt="2024-02-28T00:46:20.359" v="8" actId="1076"/>
          <ac:graphicFrameMkLst>
            <pc:docMk/>
            <pc:sldMk cId="1519290219" sldId="284"/>
            <ac:graphicFrameMk id="13" creationId="{CAC5F52B-20B0-4414-A2E3-88628F52F299}"/>
          </ac:graphicFrameMkLst>
        </pc:graphicFrameChg>
        <pc:cxnChg chg="mod">
          <ac:chgData name="Chuck Kiefriter" userId="a996b49251c4dfd2" providerId="LiveId" clId="{B147431F-B0A6-4552-90DA-E254F803D5AB}" dt="2024-02-28T00:46:20.359" v="8" actId="1076"/>
          <ac:cxnSpMkLst>
            <pc:docMk/>
            <pc:sldMk cId="1519290219" sldId="284"/>
            <ac:cxnSpMk id="19" creationId="{6EE8B5CD-FA15-43A1-A38F-0251FFCFB960}"/>
          </ac:cxnSpMkLst>
        </pc:cxnChg>
        <pc:cxnChg chg="mod">
          <ac:chgData name="Chuck Kiefriter" userId="a996b49251c4dfd2" providerId="LiveId" clId="{B147431F-B0A6-4552-90DA-E254F803D5AB}" dt="2024-02-28T00:46:20.359" v="8" actId="1076"/>
          <ac:cxnSpMkLst>
            <pc:docMk/>
            <pc:sldMk cId="1519290219" sldId="284"/>
            <ac:cxnSpMk id="24" creationId="{53434470-8ED7-4934-85E0-AF907E79C32A}"/>
          </ac:cxnSpMkLst>
        </pc:cxnChg>
        <pc:cxnChg chg="mod">
          <ac:chgData name="Chuck Kiefriter" userId="a996b49251c4dfd2" providerId="LiveId" clId="{B147431F-B0A6-4552-90DA-E254F803D5AB}" dt="2024-02-28T00:46:20.359" v="8" actId="1076"/>
          <ac:cxnSpMkLst>
            <pc:docMk/>
            <pc:sldMk cId="1519290219" sldId="284"/>
            <ac:cxnSpMk id="26" creationId="{CC2E7D9A-C943-49D4-89D3-39E57E76502C}"/>
          </ac:cxnSpMkLst>
        </pc:cxnChg>
        <pc:cxnChg chg="mod">
          <ac:chgData name="Chuck Kiefriter" userId="a996b49251c4dfd2" providerId="LiveId" clId="{B147431F-B0A6-4552-90DA-E254F803D5AB}" dt="2024-02-28T00:46:20.359" v="8" actId="1076"/>
          <ac:cxnSpMkLst>
            <pc:docMk/>
            <pc:sldMk cId="1519290219" sldId="284"/>
            <ac:cxnSpMk id="28" creationId="{7509C83A-4E19-4507-BFD7-9377AB150B5B}"/>
          </ac:cxnSpMkLst>
        </pc:cxnChg>
      </pc:sldChg>
      <pc:sldChg chg="modSp mod">
        <pc:chgData name="Chuck Kiefriter" userId="a996b49251c4dfd2" providerId="LiveId" clId="{B147431F-B0A6-4552-90DA-E254F803D5AB}" dt="2024-02-28T00:47:20.649" v="9" actId="14100"/>
        <pc:sldMkLst>
          <pc:docMk/>
          <pc:sldMk cId="1997456510" sldId="286"/>
        </pc:sldMkLst>
        <pc:spChg chg="mod">
          <ac:chgData name="Chuck Kiefriter" userId="a996b49251c4dfd2" providerId="LiveId" clId="{B147431F-B0A6-4552-90DA-E254F803D5AB}" dt="2024-02-28T00:47:20.649" v="9" actId="14100"/>
          <ac:spMkLst>
            <pc:docMk/>
            <pc:sldMk cId="1997456510" sldId="286"/>
            <ac:spMk id="3" creationId="{912FBA8A-B372-46A6-88BD-B16468B58285}"/>
          </ac:spMkLst>
        </pc:spChg>
      </pc:sldChg>
    </pc:docChg>
  </pc:docChgLst>
  <pc:docChgLst>
    <pc:chgData name="Charles Kiefriter" userId="a996b49251c4dfd2" providerId="LiveId" clId="{4468CEA3-EDC5-4DBD-AFB2-F024FF243DED}"/>
    <pc:docChg chg="modSld">
      <pc:chgData name="Charles Kiefriter" userId="a996b49251c4dfd2" providerId="LiveId" clId="{4468CEA3-EDC5-4DBD-AFB2-F024FF243DED}" dt="2023-05-16T23:49:55.127" v="0" actId="1036"/>
      <pc:docMkLst>
        <pc:docMk/>
      </pc:docMkLst>
      <pc:sldChg chg="modSp mod">
        <pc:chgData name="Charles Kiefriter" userId="a996b49251c4dfd2" providerId="LiveId" clId="{4468CEA3-EDC5-4DBD-AFB2-F024FF243DED}" dt="2023-05-16T23:49:55.127" v="0" actId="1036"/>
        <pc:sldMkLst>
          <pc:docMk/>
          <pc:sldMk cId="2126316377" sldId="288"/>
        </pc:sldMkLst>
        <pc:spChg chg="mod">
          <ac:chgData name="Charles Kiefriter" userId="a996b49251c4dfd2" providerId="LiveId" clId="{4468CEA3-EDC5-4DBD-AFB2-F024FF243DED}" dt="2023-05-16T23:49:55.127" v="0" actId="1036"/>
          <ac:spMkLst>
            <pc:docMk/>
            <pc:sldMk cId="2126316377" sldId="288"/>
            <ac:spMk id="3" creationId="{96C410C4-30FF-4A16-B27E-05F3EF448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keys: </a:t>
            </a:r>
            <a:r>
              <a:rPr lang="en-US" dirty="0" err="1"/>
              <a:t>recipe.recipe_id</a:t>
            </a:r>
            <a:r>
              <a:rPr lang="en-US" dirty="0"/>
              <a:t>, </a:t>
            </a:r>
            <a:r>
              <a:rPr lang="en-US" dirty="0" err="1"/>
              <a:t>category.category_id</a:t>
            </a:r>
            <a:r>
              <a:rPr lang="en-US" dirty="0"/>
              <a:t>. Foreign keys: </a:t>
            </a:r>
            <a:r>
              <a:rPr lang="en-US" dirty="0" err="1"/>
              <a:t>recipe_category.recipe_id</a:t>
            </a:r>
            <a:r>
              <a:rPr lang="en-US" dirty="0"/>
              <a:t>, </a:t>
            </a:r>
            <a:r>
              <a:rPr lang="en-US" dirty="0" err="1"/>
              <a:t>recipe_category.category_id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4059C-20AD-48E2-B243-62F40DF01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2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4059C-20AD-48E2-B243-62F40DF01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85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Coding the Many-to-Many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All the relatives are coming to visit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98F7-4562-4013-938B-290DB3D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7B36-505B-4E7E-8A02-753032C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"add category" selection to the menu along with associated methods</a:t>
            </a:r>
          </a:p>
          <a:p>
            <a:r>
              <a:rPr lang="en-US" dirty="0"/>
              <a:t>Add the service method</a:t>
            </a:r>
          </a:p>
          <a:p>
            <a:r>
              <a:rPr lang="en-US" dirty="0"/>
              <a:t>Write the add category method in the DAO</a:t>
            </a:r>
          </a:p>
          <a:p>
            <a:r>
              <a:rPr lang="en-US" dirty="0"/>
              <a:t>Test it!</a:t>
            </a:r>
          </a:p>
        </p:txBody>
      </p:sp>
    </p:spTree>
    <p:extLst>
      <p:ext uri="{BB962C8B-B14F-4D97-AF65-F5344CB8AC3E}">
        <p14:creationId xmlns:p14="http://schemas.microsoft.com/office/powerpoint/2010/main" val="604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5DA3-0F72-4A01-9C44-5451BDDA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61625383-4508-4B4E-9B9A-4F62073972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2818644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7DE77FB5-0D9C-44EB-8E22-49194A08C9D7}">
                    <psuz:zmPr id="{52AC2F5A-A302-4875-904C-9E11BC4C9EF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BDAEF7F-57EC-41E8-A5FD-98DC2647C5C3}">
                    <psuz:zmPr id="{541557E0-EE8D-4007-90B0-D84BE567229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61625383-4508-4B4E-9B9A-4F62073972A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48109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8109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76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6D75-2B58-401B-BAD6-AEB020DE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recap</a:t>
            </a:r>
          </a:p>
        </p:txBody>
      </p:sp>
      <p:pic>
        <p:nvPicPr>
          <p:cNvPr id="4" name="Graphic 3" descr="Hierarchy outline">
            <a:extLst>
              <a:ext uri="{FF2B5EF4-FFF2-40B4-BE49-F238E27FC236}">
                <a16:creationId xmlns:a16="http://schemas.microsoft.com/office/drawing/2014/main" id="{A902C63C-6336-4570-9A72-61A891D05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200" y="2463800"/>
            <a:ext cx="3263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D859-BF3F-451E-B7CE-A76979DF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000"/>
          </a:xfrm>
        </p:spPr>
        <p:txBody>
          <a:bodyPr/>
          <a:lstStyle/>
          <a:p>
            <a:r>
              <a:rPr lang="en-US" dirty="0"/>
              <a:t>Many-to-many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1664-0404-4A80-B388-6CB7485C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669"/>
            <a:ext cx="7100944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many-to-many relationship requires a </a:t>
            </a:r>
            <a:r>
              <a:rPr lang="en-US" dirty="0">
                <a:solidFill>
                  <a:srgbClr val="FFC000"/>
                </a:solidFill>
              </a:rPr>
              <a:t>join table</a:t>
            </a:r>
            <a:r>
              <a:rPr lang="en-US" dirty="0"/>
              <a:t>. Each main table has a </a:t>
            </a:r>
            <a:r>
              <a:rPr lang="en-US" dirty="0">
                <a:solidFill>
                  <a:srgbClr val="00B0F0"/>
                </a:solidFill>
              </a:rPr>
              <a:t>primary key</a:t>
            </a:r>
            <a:r>
              <a:rPr lang="en-US" dirty="0"/>
              <a:t>. The join table has </a:t>
            </a:r>
            <a:r>
              <a:rPr lang="en-US" dirty="0">
                <a:solidFill>
                  <a:srgbClr val="00B0F0"/>
                </a:solidFill>
              </a:rPr>
              <a:t>two foreign keys</a:t>
            </a:r>
            <a:r>
              <a:rPr lang="en-US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8BD467-6EB4-402B-8D14-892475D7D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49050"/>
              </p:ext>
            </p:extLst>
          </p:nvPr>
        </p:nvGraphicFramePr>
        <p:xfrm>
          <a:off x="945388" y="4139149"/>
          <a:ext cx="2578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5197029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148447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cubes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Vegan tacos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086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38C7D5-4B71-47D5-AC51-ADCC9BE06CE7}"/>
              </a:ext>
            </a:extLst>
          </p:cNvPr>
          <p:cNvSpPr txBox="1"/>
          <p:nvPr/>
        </p:nvSpPr>
        <p:spPr>
          <a:xfrm>
            <a:off x="945388" y="3769817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57346-0198-46C2-B658-B5AE703F013A}"/>
              </a:ext>
            </a:extLst>
          </p:cNvPr>
          <p:cNvSpPr txBox="1"/>
          <p:nvPr/>
        </p:nvSpPr>
        <p:spPr>
          <a:xfrm>
            <a:off x="7892288" y="377743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 table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DC524A0-CE05-4B2E-A291-6CAFA7188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45011"/>
              </p:ext>
            </p:extLst>
          </p:nvPr>
        </p:nvGraphicFramePr>
        <p:xfrm>
          <a:off x="7854188" y="4146769"/>
          <a:ext cx="26035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197029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45828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0860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AC5F52B-20B0-4414-A2E3-88628F52F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39027"/>
              </p:ext>
            </p:extLst>
          </p:nvPr>
        </p:nvGraphicFramePr>
        <p:xfrm>
          <a:off x="4488688" y="4146769"/>
          <a:ext cx="26035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5197029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5828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086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BC955C-4AE3-45B1-864D-890CF1F4AC3E}"/>
              </a:ext>
            </a:extLst>
          </p:cNvPr>
          <p:cNvSpPr txBox="1"/>
          <p:nvPr/>
        </p:nvSpPr>
        <p:spPr>
          <a:xfrm>
            <a:off x="4488688" y="3777437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Recipe_Category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8B5CD-FA15-43A1-A38F-0251FFCFB96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90488" y="4695409"/>
            <a:ext cx="16637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434470-8ED7-4934-85E0-AF907E79C32A}"/>
              </a:ext>
            </a:extLst>
          </p:cNvPr>
          <p:cNvCxnSpPr>
            <a:cxnSpLocks/>
          </p:cNvCxnSpPr>
          <p:nvPr/>
        </p:nvCxnSpPr>
        <p:spPr>
          <a:xfrm>
            <a:off x="6190488" y="5064741"/>
            <a:ext cx="16637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E7D9A-C943-49D4-89D3-39E57E76502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523488" y="4703029"/>
            <a:ext cx="965200" cy="35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09C83A-4E19-4507-BFD7-9377AB150B5B}"/>
              </a:ext>
            </a:extLst>
          </p:cNvPr>
          <p:cNvCxnSpPr>
            <a:cxnSpLocks/>
          </p:cNvCxnSpPr>
          <p:nvPr/>
        </p:nvCxnSpPr>
        <p:spPr>
          <a:xfrm flipV="1">
            <a:off x="3523488" y="5057121"/>
            <a:ext cx="9652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8167-8C06-46DA-B614-A977486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recipe_category</a:t>
            </a:r>
            <a:r>
              <a:rPr lang="en-US" dirty="0"/>
              <a:t> join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4A41-BDCA-4A25-9D11-AC0CA95A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recipe_category</a:t>
            </a:r>
            <a:r>
              <a:rPr lang="en-US" dirty="0"/>
              <a:t> table has foreign keys for the recipe ID and the category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1EBF8-976B-4A86-AE0B-B9BB23FA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25" y="3136900"/>
            <a:ext cx="483937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BE9F-0FA9-48C8-8D25-7E45F7B9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for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B536-3ABE-4DA5-954D-2D387BB5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recipe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category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43C5-64CD-48A7-A809-F732B44F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BA8A-B372-46A6-88BD-B16468B5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MySQL won't fill in the </a:t>
            </a:r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values when we add a row to </a:t>
            </a:r>
            <a:r>
              <a:rPr lang="en-US" dirty="0" err="1"/>
              <a:t>recipe_category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user</a:t>
            </a:r>
            <a:r>
              <a:rPr lang="en-US" dirty="0"/>
              <a:t> will enter:</a:t>
            </a:r>
          </a:p>
          <a:p>
            <a:pPr lvl="1"/>
            <a:r>
              <a:rPr lang="en-US" dirty="0"/>
              <a:t>The recipe ID</a:t>
            </a:r>
          </a:p>
          <a:p>
            <a:pPr lvl="1"/>
            <a:r>
              <a:rPr lang="en-US" dirty="0"/>
              <a:t>The category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application </a:t>
            </a:r>
            <a:r>
              <a:rPr lang="en-US" dirty="0"/>
              <a:t>will look up the category ID based on the name</a:t>
            </a:r>
          </a:p>
          <a:p>
            <a:r>
              <a:rPr lang="en-US" dirty="0"/>
              <a:t>We will use a </a:t>
            </a:r>
            <a:r>
              <a:rPr lang="en-US" dirty="0">
                <a:solidFill>
                  <a:srgbClr val="00B0F0"/>
                </a:solidFill>
              </a:rPr>
              <a:t>subquery </a:t>
            </a:r>
            <a:r>
              <a:rPr lang="en-US" dirty="0"/>
              <a:t>for this</a:t>
            </a:r>
          </a:p>
        </p:txBody>
      </p:sp>
    </p:spTree>
    <p:extLst>
      <p:ext uri="{BB962C8B-B14F-4D97-AF65-F5344CB8AC3E}">
        <p14:creationId xmlns:p14="http://schemas.microsoft.com/office/powerpoint/2010/main" val="19974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0DCC-D75D-47BC-87B5-C9E4B388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10C4-30FF-4A16-B27E-05F3EF44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710094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categories,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 the 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3C328A7-3C66-4B06-A535-62447E7EEE29}"/>
              </a:ext>
            </a:extLst>
          </p:cNvPr>
          <p:cNvSpPr/>
          <p:nvPr/>
        </p:nvSpPr>
        <p:spPr>
          <a:xfrm rot="20332526">
            <a:off x="4514188" y="2705100"/>
            <a:ext cx="1511300" cy="6731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21263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5B73-DCE8-46EA-9F8D-5FAF8E14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project</a:t>
            </a:r>
          </a:p>
        </p:txBody>
      </p:sp>
      <p:pic>
        <p:nvPicPr>
          <p:cNvPr id="7" name="Graphic 6" descr="Building Brick Wall outline">
            <a:extLst>
              <a:ext uri="{FF2B5EF4-FFF2-40B4-BE49-F238E27FC236}">
                <a16:creationId xmlns:a16="http://schemas.microsoft.com/office/drawing/2014/main" id="{8A37172C-B033-4573-A194-FCD1CFD6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70100"/>
            <a:ext cx="3987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361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Coding the Many-to-Many Relationship</vt:lpstr>
      <vt:lpstr>In this video...</vt:lpstr>
      <vt:lpstr>Many-to-many recap</vt:lpstr>
      <vt:lpstr>Many-to-many recap</vt:lpstr>
      <vt:lpstr>recipe_category join table</vt:lpstr>
      <vt:lpstr>CREATE TABLE for many-to-many</vt:lpstr>
      <vt:lpstr>The strategy</vt:lpstr>
      <vt:lpstr>The SQL</vt:lpstr>
      <vt:lpstr>Build the project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127</cp:revision>
  <dcterms:created xsi:type="dcterms:W3CDTF">2021-08-01T14:44:57Z</dcterms:created>
  <dcterms:modified xsi:type="dcterms:W3CDTF">2024-02-28T00:47:29Z</dcterms:modified>
</cp:coreProperties>
</file>