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800" baseline="0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48C5E67-172B-4F6A-B3B9-DEF72F952E5B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23687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5E67-172B-4F6A-B3B9-DEF72F952E5B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197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5E67-172B-4F6A-B3B9-DEF72F952E5B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6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5718477" cy="4351337"/>
          </a:xfrm>
        </p:spPr>
        <p:txBody>
          <a:bodyPr>
            <a:normAutofit/>
          </a:bodyPr>
          <a:lstStyle>
            <a:lvl1pPr>
              <a:defRPr sz="3200">
                <a:latin typeface="Century Gothic" panose="020B0502020202020204" pitchFamily="34" charset="0"/>
              </a:defRPr>
            </a:lvl1pPr>
            <a:lvl2pPr>
              <a:defRPr sz="2800">
                <a:latin typeface="Century Gothic" panose="020B0502020202020204" pitchFamily="34" charset="0"/>
              </a:defRPr>
            </a:lvl2pPr>
            <a:lvl3pPr>
              <a:defRPr sz="2400">
                <a:latin typeface="Century Gothic" panose="020B0502020202020204" pitchFamily="34" charset="0"/>
              </a:defRPr>
            </a:lvl3pPr>
            <a:lvl4pPr>
              <a:defRPr sz="2400">
                <a:latin typeface="Century Gothic" panose="020B0502020202020204" pitchFamily="34" charset="0"/>
              </a:defRPr>
            </a:lvl4pPr>
            <a:lvl5pPr>
              <a:defRPr sz="24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5E67-172B-4F6A-B3B9-DEF72F952E5B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03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6974167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6974167" cy="169164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5E67-172B-4F6A-B3B9-DEF72F952E5B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9013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800">
                <a:latin typeface="Century Gothic" panose="020B0502020202020204" pitchFamily="34" charset="0"/>
              </a:defRPr>
            </a:lvl4pPr>
            <a:lvl5pPr>
              <a:defRPr sz="1800">
                <a:latin typeface="Century Gothic" panose="020B0502020202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800">
                <a:latin typeface="Century Gothic" panose="020B0502020202020204" pitchFamily="34" charset="0"/>
              </a:defRPr>
            </a:lvl4pPr>
            <a:lvl5pPr>
              <a:defRPr sz="1800">
                <a:latin typeface="Century Gothic" panose="020B0502020202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5E67-172B-4F6A-B3B9-DEF72F952E5B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74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>
                <a:latin typeface="Century Gothic" panose="020B0502020202020204" pitchFamily="34" charset="0"/>
              </a:defRPr>
            </a:lvl1pPr>
            <a:lvl2pPr>
              <a:defRPr sz="1600">
                <a:latin typeface="Century Gothic" panose="020B0502020202020204" pitchFamily="34" charset="0"/>
              </a:defRPr>
            </a:lvl2pPr>
            <a:lvl3pPr>
              <a:defRPr sz="1400">
                <a:latin typeface="Century Gothic" panose="020B0502020202020204" pitchFamily="34" charset="0"/>
              </a:defRPr>
            </a:lvl3pPr>
            <a:lvl4pPr>
              <a:defRPr sz="1400">
                <a:latin typeface="Century Gothic" panose="020B0502020202020204" pitchFamily="34" charset="0"/>
              </a:defRPr>
            </a:lvl4pPr>
            <a:lvl5pPr>
              <a:defRPr sz="1400">
                <a:latin typeface="Century Gothic" panose="020B0502020202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>
                <a:latin typeface="Century Gothic" panose="020B0502020202020204" pitchFamily="34" charset="0"/>
              </a:defRPr>
            </a:lvl1pPr>
            <a:lvl2pPr>
              <a:defRPr sz="1600">
                <a:latin typeface="Century Gothic" panose="020B0502020202020204" pitchFamily="34" charset="0"/>
              </a:defRPr>
            </a:lvl2pPr>
            <a:lvl3pPr>
              <a:defRPr sz="1400">
                <a:latin typeface="Century Gothic" panose="020B0502020202020204" pitchFamily="34" charset="0"/>
              </a:defRPr>
            </a:lvl3pPr>
            <a:lvl4pPr>
              <a:defRPr sz="1400">
                <a:latin typeface="Century Gothic" panose="020B0502020202020204" pitchFamily="34" charset="0"/>
              </a:defRPr>
            </a:lvl4pPr>
            <a:lvl5pPr>
              <a:defRPr sz="1400">
                <a:latin typeface="Century Gothic" panose="020B0502020202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5E67-172B-4F6A-B3B9-DEF72F952E5B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5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5E67-172B-4F6A-B3B9-DEF72F952E5B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50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5E67-172B-4F6A-B3B9-DEF72F952E5B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81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>
                <a:latin typeface="Century Gothic" panose="020B0502020202020204" pitchFamily="34" charset="0"/>
              </a:defRPr>
            </a:lvl1pPr>
            <a:lvl2pPr>
              <a:defRPr sz="1800">
                <a:latin typeface="Century Gothic" panose="020B0502020202020204" pitchFamily="34" charset="0"/>
              </a:defRPr>
            </a:lvl2pPr>
            <a:lvl3pPr>
              <a:defRPr sz="1600">
                <a:latin typeface="Century Gothic" panose="020B0502020202020204" pitchFamily="34" charset="0"/>
              </a:defRPr>
            </a:lvl3pPr>
            <a:lvl4pPr>
              <a:defRPr sz="1400">
                <a:latin typeface="Century Gothic" panose="020B0502020202020204" pitchFamily="34" charset="0"/>
              </a:defRPr>
            </a:lvl4pPr>
            <a:lvl5pPr>
              <a:defRPr sz="1400">
                <a:latin typeface="Century Gothic" panose="020B0502020202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>
                <a:latin typeface="Century Gothic" panose="020B0502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5E67-172B-4F6A-B3B9-DEF72F952E5B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51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5E67-172B-4F6A-B3B9-DEF72F952E5B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37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48C5E67-172B-4F6A-B3B9-DEF72F952E5B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0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4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7839-97A4-44D6-B8EF-1A5DB2D08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Test-Driven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FD140-E406-4165-9E64-ECEE2E5D3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/>
              <a:t>Testing before coding</a:t>
            </a:r>
          </a:p>
        </p:txBody>
      </p:sp>
    </p:spTree>
    <p:extLst>
      <p:ext uri="{BB962C8B-B14F-4D97-AF65-F5344CB8AC3E}">
        <p14:creationId xmlns:p14="http://schemas.microsoft.com/office/powerpoint/2010/main" val="50779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B0D61-E607-4726-BF77-2B001E96D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Test-Driven Development (TDD)?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3AEF7-69F4-43D1-BF47-D59DA5DF8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It's simply </a:t>
            </a:r>
            <a:r>
              <a:rPr lang="en-US" dirty="0">
                <a:solidFill>
                  <a:srgbClr val="FF9900"/>
                </a:solidFill>
              </a:rPr>
              <a:t>unit testing</a:t>
            </a:r>
            <a:r>
              <a:rPr lang="en-US" dirty="0"/>
              <a:t> but the test is written first</a:t>
            </a:r>
            <a:br>
              <a:rPr lang="en-US" dirty="0"/>
            </a:br>
            <a:endParaRPr lang="en-US" dirty="0"/>
          </a:p>
          <a:p>
            <a:r>
              <a:rPr lang="en-US" dirty="0"/>
              <a:t>Typically done with </a:t>
            </a:r>
            <a:r>
              <a:rPr lang="en-US" dirty="0">
                <a:solidFill>
                  <a:srgbClr val="FF9900"/>
                </a:solidFill>
              </a:rPr>
              <a:t>two people</a:t>
            </a:r>
            <a:r>
              <a:rPr lang="en-US" dirty="0"/>
              <a:t> (</a:t>
            </a:r>
            <a:r>
              <a:rPr lang="en-US" dirty="0" err="1"/>
              <a:t>eXtreme</a:t>
            </a:r>
            <a:r>
              <a:rPr lang="en-US" dirty="0"/>
              <a:t> Programming – XP)</a:t>
            </a:r>
          </a:p>
        </p:txBody>
      </p:sp>
    </p:spTree>
    <p:extLst>
      <p:ext uri="{BB962C8B-B14F-4D97-AF65-F5344CB8AC3E}">
        <p14:creationId xmlns:p14="http://schemas.microsoft.com/office/powerpoint/2010/main" val="668398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727C-E9D4-4328-9061-4AC63C503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038" y="338561"/>
            <a:ext cx="6793528" cy="2061740"/>
          </a:xfrm>
        </p:spPr>
        <p:txBody>
          <a:bodyPr/>
          <a:lstStyle/>
          <a:p>
            <a:r>
              <a:rPr lang="en-US" dirty="0"/>
              <a:t>Write some test code: red</a:t>
            </a:r>
          </a:p>
          <a:p>
            <a:r>
              <a:rPr lang="en-US" dirty="0"/>
              <a:t>Write some app code: green</a:t>
            </a:r>
          </a:p>
          <a:p>
            <a:r>
              <a:rPr lang="en-US" dirty="0"/>
              <a:t>Refactor the test until complete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9EAE6E7A-7080-44DF-9300-2C4876475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466" y="2831729"/>
            <a:ext cx="3810868" cy="325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495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DBD78-D042-4516-8DD2-C1397EFA5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TDD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73C56-7675-4FE2-AC53-5E947C457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Avoids code bloat</a:t>
            </a:r>
          </a:p>
          <a:p>
            <a:r>
              <a:rPr lang="en-US" dirty="0"/>
              <a:t>Generally faster development</a:t>
            </a:r>
          </a:p>
          <a:p>
            <a:r>
              <a:rPr lang="en-US" dirty="0"/>
              <a:t>Saves cost over the entire project</a:t>
            </a:r>
          </a:p>
        </p:txBody>
      </p:sp>
    </p:spTree>
    <p:extLst>
      <p:ext uri="{BB962C8B-B14F-4D97-AF65-F5344CB8AC3E}">
        <p14:creationId xmlns:p14="http://schemas.microsoft.com/office/powerpoint/2010/main" val="174393669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562</TotalTime>
  <Words>66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Century Schoolbook</vt:lpstr>
      <vt:lpstr>Wingdings 2</vt:lpstr>
      <vt:lpstr>View</vt:lpstr>
      <vt:lpstr>Test-Driven Development</vt:lpstr>
      <vt:lpstr>What is Test-Driven Development (TDD)?</vt:lpstr>
      <vt:lpstr>PowerPoint Presentation</vt:lpstr>
      <vt:lpstr>Advantages of TDD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Data</dc:title>
  <dc:creator>Rob Hewitt</dc:creator>
  <cp:lastModifiedBy>Rob Hewitt</cp:lastModifiedBy>
  <cp:revision>26</cp:revision>
  <dcterms:created xsi:type="dcterms:W3CDTF">2021-08-01T14:44:57Z</dcterms:created>
  <dcterms:modified xsi:type="dcterms:W3CDTF">2021-08-10T14:07:14Z</dcterms:modified>
</cp:coreProperties>
</file>