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Behavior-Driven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Testing for function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4A2-4CA0-44B0-9FE0-B6668D73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B7C-EE01-48D5-9680-54EC7618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Results-based</a:t>
            </a:r>
            <a:r>
              <a:rPr lang="en-US" dirty="0"/>
              <a:t> testing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FF9900"/>
                </a:solidFill>
              </a:rPr>
              <a:t>configuration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FF9900"/>
                </a:solidFill>
              </a:rPr>
              <a:t>SQL</a:t>
            </a:r>
            <a:r>
              <a:rPr lang="en-US" dirty="0"/>
              <a:t> statements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9900"/>
                </a:solidFill>
              </a:rPr>
              <a:t>fewer unit tests</a:t>
            </a:r>
          </a:p>
          <a:p>
            <a:r>
              <a:rPr lang="en-US" dirty="0">
                <a:solidFill>
                  <a:srgbClr val="FF9900"/>
                </a:solidFill>
              </a:rPr>
              <a:t>Red/green/refactor </a:t>
            </a:r>
            <a:r>
              <a:rPr lang="en-US" dirty="0"/>
              <a:t>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6572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855D-9884-4ADC-B372-8C41CA3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with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80F-4F44-4379-BB95-09889895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TDD/BDD is the best of both worlds!</a:t>
            </a:r>
          </a:p>
          <a:p>
            <a:r>
              <a:rPr lang="en-US" dirty="0">
                <a:solidFill>
                  <a:srgbClr val="FF9900"/>
                </a:solidFill>
              </a:rPr>
              <a:t>TDD</a:t>
            </a:r>
            <a:r>
              <a:rPr lang="en-US" dirty="0"/>
              <a:t> for complex methods</a:t>
            </a:r>
          </a:p>
          <a:p>
            <a:r>
              <a:rPr lang="en-US" dirty="0">
                <a:solidFill>
                  <a:srgbClr val="FF9900"/>
                </a:solidFill>
              </a:rPr>
              <a:t>BDD</a:t>
            </a:r>
            <a:r>
              <a:rPr lang="en-US" dirty="0"/>
              <a:t> for overall functionality</a:t>
            </a:r>
          </a:p>
          <a:p>
            <a:r>
              <a:rPr lang="en-US" dirty="0"/>
              <a:t>Instills </a:t>
            </a:r>
            <a:r>
              <a:rPr lang="en-US" dirty="0">
                <a:solidFill>
                  <a:srgbClr val="FF9900"/>
                </a:solidFill>
              </a:rPr>
              <a:t>confidence</a:t>
            </a:r>
            <a:r>
              <a:rPr lang="en-US" dirty="0"/>
              <a:t> that the app will perform as designed</a:t>
            </a:r>
          </a:p>
        </p:txBody>
      </p:sp>
    </p:spTree>
    <p:extLst>
      <p:ext uri="{BB962C8B-B14F-4D97-AF65-F5344CB8AC3E}">
        <p14:creationId xmlns:p14="http://schemas.microsoft.com/office/powerpoint/2010/main" val="96203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567</TotalTime>
  <Words>56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Century Schoolbook</vt:lpstr>
      <vt:lpstr>Wingdings 2</vt:lpstr>
      <vt:lpstr>View</vt:lpstr>
      <vt:lpstr>Behavior-Driven Development</vt:lpstr>
      <vt:lpstr>Advantages over TDD</vt:lpstr>
      <vt:lpstr>Combine with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27</cp:revision>
  <dcterms:created xsi:type="dcterms:W3CDTF">2021-08-01T14:44:57Z</dcterms:created>
  <dcterms:modified xsi:type="dcterms:W3CDTF">2021-08-07T21:28:06Z</dcterms:modified>
</cp:coreProperties>
</file>