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Functional Test for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The whole enchilada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4A2-4CA0-44B0-9FE0-B6668D73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</a:t>
            </a:r>
            <a:r>
              <a:rPr lang="en-US"/>
              <a:t>all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B7C-EE01-48D5-9680-54EC7618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shown so far will be used to develop a team application</a:t>
            </a:r>
          </a:p>
          <a:p>
            <a:r>
              <a:rPr lang="en-US" dirty="0"/>
              <a:t>We won't develop it all – just enough to show you </a:t>
            </a:r>
            <a:r>
              <a:rPr lang="en-US"/>
              <a:t>the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568</TotalTime>
  <Words>36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Century Schoolbook</vt:lpstr>
      <vt:lpstr>Wingdings 2</vt:lpstr>
      <vt:lpstr>View</vt:lpstr>
      <vt:lpstr>Functional Test for Menu</vt:lpstr>
      <vt:lpstr>Put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29</cp:revision>
  <dcterms:created xsi:type="dcterms:W3CDTF">2021-08-01T14:44:57Z</dcterms:created>
  <dcterms:modified xsi:type="dcterms:W3CDTF">2021-08-08T14:27:24Z</dcterms:modified>
</cp:coreProperties>
</file>