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to do?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And when to do it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4A2-4CA0-44B0-9FE0-B6668D73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4B7C-EE01-48D5-9680-54EC7618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return value from a method = assertion statement</a:t>
            </a:r>
          </a:p>
          <a:p>
            <a:r>
              <a:rPr lang="en-US" dirty="0"/>
              <a:t>Test a method call = mock a method</a:t>
            </a:r>
          </a:p>
        </p:txBody>
      </p:sp>
    </p:spTree>
    <p:extLst>
      <p:ext uri="{BB962C8B-B14F-4D97-AF65-F5344CB8AC3E}">
        <p14:creationId xmlns:p14="http://schemas.microsoft.com/office/powerpoint/2010/main" val="226572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6A6A-B810-4893-9EAF-30FD1122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A17F2-7606-4A2F-B321-5C848144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as high-level as you can</a:t>
            </a:r>
          </a:p>
          <a:p>
            <a:r>
              <a:rPr lang="en-US" dirty="0"/>
              <a:t>Test as soon as you can</a:t>
            </a:r>
          </a:p>
        </p:txBody>
      </p:sp>
    </p:spTree>
    <p:extLst>
      <p:ext uri="{BB962C8B-B14F-4D97-AF65-F5344CB8AC3E}">
        <p14:creationId xmlns:p14="http://schemas.microsoft.com/office/powerpoint/2010/main" val="59222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268C-31A9-495E-BCA4-131AF819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5A644-1EE9-4617-A63D-B9A5628E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isn't complete until it </a:t>
            </a:r>
            <a:r>
              <a:rPr lang="en-US"/>
              <a:t>is tested!</a:t>
            </a:r>
          </a:p>
        </p:txBody>
      </p:sp>
    </p:spTree>
    <p:extLst>
      <p:ext uri="{BB962C8B-B14F-4D97-AF65-F5344CB8AC3E}">
        <p14:creationId xmlns:p14="http://schemas.microsoft.com/office/powerpoint/2010/main" val="134574405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570</TotalTime>
  <Words>55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Century Schoolbook</vt:lpstr>
      <vt:lpstr>Wingdings 2</vt:lpstr>
      <vt:lpstr>View</vt:lpstr>
      <vt:lpstr>What to do?</vt:lpstr>
      <vt:lpstr>What to do</vt:lpstr>
      <vt:lpstr>Rules of testing</vt:lpstr>
      <vt:lpstr>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31</cp:revision>
  <dcterms:created xsi:type="dcterms:W3CDTF">2021-08-01T14:44:57Z</dcterms:created>
  <dcterms:modified xsi:type="dcterms:W3CDTF">2021-08-10T16:57:47Z</dcterms:modified>
</cp:coreProperties>
</file>