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88" r:id="rId5"/>
    <p:sldId id="265" r:id="rId6"/>
    <p:sldId id="278" r:id="rId7"/>
    <p:sldId id="289" r:id="rId8"/>
    <p:sldId id="290" r:id="rId9"/>
    <p:sldId id="291" r:id="rId10"/>
    <p:sldId id="293" r:id="rId11"/>
    <p:sldId id="292" r:id="rId12"/>
    <p:sldId id="286" r:id="rId13"/>
    <p:sldId id="28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59AA7-7A73-42A3-88B3-E53E303BB376}" v="2" dt="2024-01-17T03:42:20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C2FDF4A5-FE03-4269-B12C-3FB90C87A25C}"/>
    <pc:docChg chg="undo custSel addSld delSld modSld">
      <pc:chgData name="Chuck Kiefriter" userId="c57348f7-b440-4861-a58f-c89f414ea74a" providerId="ADAL" clId="{C2FDF4A5-FE03-4269-B12C-3FB90C87A25C}" dt="2023-03-13T13:55:28.054" v="1574" actId="20577"/>
      <pc:docMkLst>
        <pc:docMk/>
      </pc:docMkLst>
      <pc:sldChg chg="addSp delSp modSp mod">
        <pc:chgData name="Chuck Kiefriter" userId="c57348f7-b440-4861-a58f-c89f414ea74a" providerId="ADAL" clId="{C2FDF4A5-FE03-4269-B12C-3FB90C87A25C}" dt="2023-03-13T13:55:28.054" v="1574" actId="20577"/>
        <pc:sldMkLst>
          <pc:docMk/>
          <pc:sldMk cId="3995279466" sldId="256"/>
        </pc:sldMkLst>
        <pc:spChg chg="add del mod">
          <ac:chgData name="Chuck Kiefriter" userId="c57348f7-b440-4861-a58f-c89f414ea74a" providerId="ADAL" clId="{C2FDF4A5-FE03-4269-B12C-3FB90C87A25C}" dt="2023-03-13T02:47:56.038" v="191" actId="478"/>
          <ac:spMkLst>
            <pc:docMk/>
            <pc:sldMk cId="3995279466" sldId="256"/>
            <ac:spMk id="2" creationId="{2C4F45DE-E822-5A85-C085-D6793E7757C6}"/>
          </ac:spMkLst>
        </pc:spChg>
        <pc:spChg chg="add del mod">
          <ac:chgData name="Chuck Kiefriter" userId="c57348f7-b440-4861-a58f-c89f414ea74a" providerId="ADAL" clId="{C2FDF4A5-FE03-4269-B12C-3FB90C87A25C}" dt="2023-03-13T02:48:25.804" v="193" actId="478"/>
          <ac:spMkLst>
            <pc:docMk/>
            <pc:sldMk cId="3995279466" sldId="256"/>
            <ac:spMk id="4" creationId="{56AD9E25-842B-8146-0917-9F5EFE416A2E}"/>
          </ac:spMkLst>
        </pc:spChg>
        <pc:spChg chg="del">
          <ac:chgData name="Chuck Kiefriter" userId="c57348f7-b440-4861-a58f-c89f414ea74a" providerId="ADAL" clId="{C2FDF4A5-FE03-4269-B12C-3FB90C87A25C}" dt="2023-03-13T02:47:34.368" v="186" actId="478"/>
          <ac:spMkLst>
            <pc:docMk/>
            <pc:sldMk cId="3995279466" sldId="256"/>
            <ac:spMk id="5" creationId="{5F9FFA0F-ABF5-A659-70E6-D8C77574B512}"/>
          </ac:spMkLst>
        </pc:spChg>
        <pc:spChg chg="mod">
          <ac:chgData name="Chuck Kiefriter" userId="c57348f7-b440-4861-a58f-c89f414ea74a" providerId="ADAL" clId="{C2FDF4A5-FE03-4269-B12C-3FB90C87A25C}" dt="2023-03-13T13:55:13.470" v="1571" actId="1036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2FDF4A5-FE03-4269-B12C-3FB90C87A25C}" dt="2023-03-13T02:48:46.914" v="198" actId="478"/>
          <ac:spMkLst>
            <pc:docMk/>
            <pc:sldMk cId="3995279466" sldId="256"/>
            <ac:spMk id="7" creationId="{E4743137-C6B2-414D-BFAA-03342A75F078}"/>
          </ac:spMkLst>
        </pc:spChg>
        <pc:spChg chg="del">
          <ac:chgData name="Chuck Kiefriter" userId="c57348f7-b440-4861-a58f-c89f414ea74a" providerId="ADAL" clId="{C2FDF4A5-FE03-4269-B12C-3FB90C87A25C}" dt="2023-03-13T02:49:24.329" v="202" actId="478"/>
          <ac:spMkLst>
            <pc:docMk/>
            <pc:sldMk cId="3995279466" sldId="256"/>
            <ac:spMk id="9" creationId="{173C8FB3-3AEA-AC6B-0DDF-E23D4893528F}"/>
          </ac:spMkLst>
        </pc:spChg>
        <pc:spChg chg="add mod">
          <ac:chgData name="Chuck Kiefriter" userId="c57348f7-b440-4861-a58f-c89f414ea74a" providerId="ADAL" clId="{C2FDF4A5-FE03-4269-B12C-3FB90C87A25C}" dt="2023-03-13T13:55:28.054" v="1574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2FDF4A5-FE03-4269-B12C-3FB90C87A25C}" dt="2023-03-13T13:54:42.242" v="1560" actId="1076"/>
          <ac:spMkLst>
            <pc:docMk/>
            <pc:sldMk cId="3995279466" sldId="256"/>
            <ac:spMk id="12" creationId="{18FCF58A-E768-0BFC-8A0B-3881F7F528D8}"/>
          </ac:spMkLst>
        </pc:spChg>
        <pc:graphicFrameChg chg="add mod modGraphic">
          <ac:chgData name="Chuck Kiefriter" userId="c57348f7-b440-4861-a58f-c89f414ea74a" providerId="ADAL" clId="{C2FDF4A5-FE03-4269-B12C-3FB90C87A25C}" dt="2023-03-13T13:54:42.242" v="1560" actId="1076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765420669" sldId="257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655659021" sldId="258"/>
        </pc:sldMkLst>
      </pc:sldChg>
      <pc:sldChg chg="del">
        <pc:chgData name="Chuck Kiefriter" userId="c57348f7-b440-4861-a58f-c89f414ea74a" providerId="ADAL" clId="{C2FDF4A5-FE03-4269-B12C-3FB90C87A25C}" dt="2023-03-13T03:32:06.457" v="889" actId="47"/>
        <pc:sldMkLst>
          <pc:docMk/>
          <pc:sldMk cId="1275780189" sldId="259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186913456" sldId="261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3188994331" sldId="262"/>
        </pc:sldMkLst>
      </pc:sldChg>
      <pc:sldChg chg="modSp mod">
        <pc:chgData name="Chuck Kiefriter" userId="c57348f7-b440-4861-a58f-c89f414ea74a" providerId="ADAL" clId="{C2FDF4A5-FE03-4269-B12C-3FB90C87A25C}" dt="2023-03-13T02:43:52.914" v="168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2FDF4A5-FE03-4269-B12C-3FB90C87A25C}" dt="2023-03-13T02:43:52.914" v="168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36.661" v="331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2FDF4A5-FE03-4269-B12C-3FB90C87A25C}" dt="2023-03-13T02:59:36.661" v="331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45.139" v="348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2FDF4A5-FE03-4269-B12C-3FB90C87A25C}" dt="2023-03-13T02:59:45.139" v="348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2FDF4A5-FE03-4269-B12C-3FB90C87A25C}" dt="2023-03-13T03:27:59.526" v="828" actId="1076"/>
        <pc:sldMkLst>
          <pc:docMk/>
          <pc:sldMk cId="3472760250" sldId="266"/>
        </pc:sldMkLst>
        <pc:spChg chg="add del">
          <ac:chgData name="Chuck Kiefriter" userId="c57348f7-b440-4861-a58f-c89f414ea74a" providerId="ADAL" clId="{C2FDF4A5-FE03-4269-B12C-3FB90C87A25C}" dt="2023-03-13T03:02:45.417" v="401"/>
          <ac:spMkLst>
            <pc:docMk/>
            <pc:sldMk cId="3472760250" sldId="266"/>
            <ac:spMk id="2" creationId="{32E1CDDC-1253-20E1-5CBA-2D4F1A21493C}"/>
          </ac:spMkLst>
        </pc:spChg>
        <pc:spChg chg="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16:12.878" v="747" actId="20577"/>
          <ac:spMkLst>
            <pc:docMk/>
            <pc:sldMk cId="3472760250" sldId="266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7" creationId="{2F8EFB88-7117-DB08-F164-0D4DDE8F4760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8" creationId="{FA061E8C-5A3E-8D93-0FF8-7C9A1D14FB3F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9" creationId="{EA1B1EA7-B605-1137-AF6A-C16DE5D15BCD}"/>
          </ac:spMkLst>
        </pc:spChg>
        <pc:spChg chg="add mod">
          <ac:chgData name="Chuck Kiefriter" userId="c57348f7-b440-4861-a58f-c89f414ea74a" providerId="ADAL" clId="{C2FDF4A5-FE03-4269-B12C-3FB90C87A25C}" dt="2023-03-13T03:27:54.104" v="826" actId="1076"/>
          <ac:spMkLst>
            <pc:docMk/>
            <pc:sldMk cId="3472760250" sldId="266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7:59.526" v="828" actId="1076"/>
          <ac:picMkLst>
            <pc:docMk/>
            <pc:sldMk cId="3472760250" sldId="266"/>
            <ac:picMk id="12" creationId="{BC86969A-DE0A-FA6D-2E0B-7566AF411A68}"/>
          </ac:picMkLst>
        </pc:picChg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4111004944" sldId="267"/>
        </pc:sldMkLst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192346319" sldId="268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3067507112" sldId="269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183313377" sldId="270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73601184" sldId="271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3829688" sldId="272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65754167" sldId="273"/>
        </pc:sldMkLst>
      </pc:sldChg>
      <pc:sldChg chg="modSp mod">
        <pc:chgData name="Chuck Kiefriter" userId="c57348f7-b440-4861-a58f-c89f414ea74a" providerId="ADAL" clId="{C2FDF4A5-FE03-4269-B12C-3FB90C87A25C}" dt="2023-03-13T03:26:18.486" v="821" actId="14100"/>
        <pc:sldMkLst>
          <pc:docMk/>
          <pc:sldMk cId="4170465764" sldId="274"/>
        </pc:sldMkLst>
        <pc:spChg chg="mod">
          <ac:chgData name="Chuck Kiefriter" userId="c57348f7-b440-4861-a58f-c89f414ea74a" providerId="ADAL" clId="{C2FDF4A5-FE03-4269-B12C-3FB90C87A25C}" dt="2023-03-13T03:26:18.486" v="821" actId="14100"/>
          <ac:spMkLst>
            <pc:docMk/>
            <pc:sldMk cId="4170465764" sldId="274"/>
            <ac:spMk id="3" creationId="{23DFC7E9-54DD-38D7-0B9B-D34948D68CF9}"/>
          </ac:spMkLst>
        </pc:spChg>
      </pc:sldChg>
      <pc:sldChg chg="addSp modSp mod">
        <pc:chgData name="Chuck Kiefriter" userId="c57348f7-b440-4861-a58f-c89f414ea74a" providerId="ADAL" clId="{C2FDF4A5-FE03-4269-B12C-3FB90C87A25C}" dt="2023-03-13T03:41:12.959" v="1017" actId="1076"/>
        <pc:sldMkLst>
          <pc:docMk/>
          <pc:sldMk cId="1513494963" sldId="275"/>
        </pc:sldMkLst>
        <pc:spChg chg="mod">
          <ac:chgData name="Chuck Kiefriter" userId="c57348f7-b440-4861-a58f-c89f414ea74a" providerId="ADAL" clId="{C2FDF4A5-FE03-4269-B12C-3FB90C87A25C}" dt="2023-03-13T03:40:46.542" v="1011" actId="2057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0:30.367" v="856" actId="20577"/>
          <ac:spMkLst>
            <pc:docMk/>
            <pc:sldMk cId="1513494963" sldId="275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41:12.959" v="1017" actId="1076"/>
          <ac:picMkLst>
            <pc:docMk/>
            <pc:sldMk cId="1513494963" sldId="275"/>
            <ac:picMk id="3" creationId="{0E14C303-4A08-9E3D-827C-D6CF995E9C7A}"/>
          </ac:picMkLst>
        </pc:picChg>
      </pc:sldChg>
      <pc:sldChg chg="del">
        <pc:chgData name="Chuck Kiefriter" userId="c57348f7-b440-4861-a58f-c89f414ea74a" providerId="ADAL" clId="{C2FDF4A5-FE03-4269-B12C-3FB90C87A25C}" dt="2023-03-13T03:31:10.297" v="872" actId="47"/>
        <pc:sldMkLst>
          <pc:docMk/>
          <pc:sldMk cId="3243150136" sldId="276"/>
        </pc:sldMkLst>
      </pc:sldChg>
      <pc:sldChg chg="del">
        <pc:chgData name="Chuck Kiefriter" userId="c57348f7-b440-4861-a58f-c89f414ea74a" providerId="ADAL" clId="{C2FDF4A5-FE03-4269-B12C-3FB90C87A25C}" dt="2023-03-13T03:32:07.137" v="890" actId="47"/>
        <pc:sldMkLst>
          <pc:docMk/>
          <pc:sldMk cId="2412735745" sldId="277"/>
        </pc:sldMkLst>
      </pc:sldChg>
      <pc:sldChg chg="addSp delSp modSp add mod">
        <pc:chgData name="Chuck Kiefriter" userId="c57348f7-b440-4861-a58f-c89f414ea74a" providerId="ADAL" clId="{C2FDF4A5-FE03-4269-B12C-3FB90C87A25C}" dt="2023-03-13T03:25:09.804" v="815" actId="1076"/>
        <pc:sldMkLst>
          <pc:docMk/>
          <pc:sldMk cId="976671966" sldId="278"/>
        </pc:sldMkLst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5:08.174" v="814" actId="14100"/>
          <ac:spMkLst>
            <pc:docMk/>
            <pc:sldMk cId="976671966" sldId="278"/>
            <ac:spMk id="4" creationId="{C0B26727-0F97-5A73-B4ED-6BE65E07E5DB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22:25.945" v="798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7" creationId="{2F8EFB88-7117-DB08-F164-0D4DDE8F4760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8" creationId="{FA061E8C-5A3E-8D93-0FF8-7C9A1D14FB3F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9" creationId="{EA1B1EA7-B605-1137-AF6A-C16DE5D15BCD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5:09.804" v="815" actId="1076"/>
          <ac:picMkLst>
            <pc:docMk/>
            <pc:sldMk cId="976671966" sldId="278"/>
            <ac:picMk id="12" creationId="{EDDB08A4-A3C1-182F-A00B-0BE97F3C502C}"/>
          </ac:picMkLst>
        </pc:picChg>
      </pc:sldChg>
      <pc:sldChg chg="addSp modSp add mod">
        <pc:chgData name="Chuck Kiefriter" userId="c57348f7-b440-4861-a58f-c89f414ea74a" providerId="ADAL" clId="{C2FDF4A5-FE03-4269-B12C-3FB90C87A25C}" dt="2023-03-13T03:33:44.106" v="937" actId="20577"/>
        <pc:sldMkLst>
          <pc:docMk/>
          <pc:sldMk cId="3402929522" sldId="279"/>
        </pc:sldMkLst>
        <pc:spChg chg="mod">
          <ac:chgData name="Chuck Kiefriter" userId="c57348f7-b440-4861-a58f-c89f414ea74a" providerId="ADAL" clId="{C2FDF4A5-FE03-4269-B12C-3FB90C87A25C}" dt="2023-03-13T03:33:44.106" v="937" actId="20577"/>
          <ac:spMkLst>
            <pc:docMk/>
            <pc:sldMk cId="3402929522" sldId="279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3:27.221" v="921" actId="20577"/>
          <ac:spMkLst>
            <pc:docMk/>
            <pc:sldMk cId="3402929522" sldId="279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32:59.392" v="892" actId="1076"/>
          <ac:picMkLst>
            <pc:docMk/>
            <pc:sldMk cId="3402929522" sldId="279"/>
            <ac:picMk id="3" creationId="{AD0FD225-5D5A-02AF-7A9C-13410C644753}"/>
          </ac:picMkLst>
        </pc:picChg>
      </pc:sldChg>
      <pc:sldChg chg="modSp add mod">
        <pc:chgData name="Chuck Kiefriter" userId="c57348f7-b440-4861-a58f-c89f414ea74a" providerId="ADAL" clId="{C2FDF4A5-FE03-4269-B12C-3FB90C87A25C}" dt="2023-03-13T03:34:49.341" v="952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2FDF4A5-FE03-4269-B12C-3FB90C87A25C}" dt="2023-03-13T03:34:49.341" v="952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2FDF4A5-FE03-4269-B12C-3FB90C87A25C}" dt="2023-03-13T04:01:29.730" v="1300" actId="20577"/>
        <pc:sldMkLst>
          <pc:docMk/>
          <pc:sldMk cId="3187156049" sldId="281"/>
        </pc:sldMkLst>
        <pc:spChg chg="mod">
          <ac:chgData name="Chuck Kiefriter" userId="c57348f7-b440-4861-a58f-c89f414ea74a" providerId="ADAL" clId="{C2FDF4A5-FE03-4269-B12C-3FB90C87A25C}" dt="2023-03-13T04:01:29.730" v="1300" actId="20577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00:07.740" v="1271" actId="20577"/>
          <ac:spMkLst>
            <pc:docMk/>
            <pc:sldMk cId="3187156049" sldId="281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55:24.774" v="1128" actId="1076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add mod">
        <pc:chgData name="Chuck Kiefriter" userId="c57348f7-b440-4861-a58f-c89f414ea74a" providerId="ADAL" clId="{C2FDF4A5-FE03-4269-B12C-3FB90C87A25C}" dt="2023-03-13T03:41:55.418" v="1028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2FDF4A5-FE03-4269-B12C-3FB90C87A25C}" dt="2023-03-13T03:41:55.418" v="1028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addSp delSp modSp add mod">
        <pc:chgData name="Chuck Kiefriter" userId="c57348f7-b440-4861-a58f-c89f414ea74a" providerId="ADAL" clId="{C2FDF4A5-FE03-4269-B12C-3FB90C87A25C}" dt="2023-03-13T03:51:42.665" v="1120" actId="207"/>
        <pc:sldMkLst>
          <pc:docMk/>
          <pc:sldMk cId="1885158462" sldId="283"/>
        </pc:sldMkLst>
        <pc:spChg chg="mod">
          <ac:chgData name="Chuck Kiefriter" userId="c57348f7-b440-4861-a58f-c89f414ea74a" providerId="ADAL" clId="{C2FDF4A5-FE03-4269-B12C-3FB90C87A25C}" dt="2023-03-13T03:51:42.665" v="1120" actId="207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42:03.806" v="1039" actId="20577"/>
          <ac:spMkLst>
            <pc:docMk/>
            <pc:sldMk cId="1885158462" sldId="283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50:24.029" v="1119" actId="20577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2FDF4A5-FE03-4269-B12C-3FB90C87A25C}" dt="2023-03-13T03:41:58.623" v="1029" actId="478"/>
          <ac:picMkLst>
            <pc:docMk/>
            <pc:sldMk cId="1885158462" sldId="283"/>
            <ac:picMk id="3" creationId="{83E4109A-5F0E-62C4-2DDC-A1744C5BE6B5}"/>
          </ac:picMkLst>
        </pc:picChg>
        <pc:picChg chg="add mod">
          <ac:chgData name="Chuck Kiefriter" userId="c57348f7-b440-4861-a58f-c89f414ea74a" providerId="ADAL" clId="{C2FDF4A5-FE03-4269-B12C-3FB90C87A25C}" dt="2023-03-13T03:48:48.279" v="1104" actId="14100"/>
          <ac:picMkLst>
            <pc:docMk/>
            <pc:sldMk cId="1885158462" sldId="283"/>
            <ac:picMk id="4" creationId="{7C9F3104-C66F-0189-6D64-A0BDCF1B495F}"/>
          </ac:picMkLst>
        </pc:picChg>
      </pc:sldChg>
      <pc:sldChg chg="addSp delSp modSp add mod">
        <pc:chgData name="Chuck Kiefriter" userId="c57348f7-b440-4861-a58f-c89f414ea74a" providerId="ADAL" clId="{C2FDF4A5-FE03-4269-B12C-3FB90C87A25C}" dt="2023-03-13T05:14:58.184" v="1547" actId="1076"/>
        <pc:sldMkLst>
          <pc:docMk/>
          <pc:sldMk cId="356231122" sldId="284"/>
        </pc:sldMkLst>
        <pc:spChg chg="mod">
          <ac:chgData name="Chuck Kiefriter" userId="c57348f7-b440-4861-a58f-c89f414ea74a" providerId="ADAL" clId="{C2FDF4A5-FE03-4269-B12C-3FB90C87A25C}" dt="2023-03-13T04:04:30.257" v="1330" actId="6549"/>
          <ac:spMkLst>
            <pc:docMk/>
            <pc:sldMk cId="356231122" sldId="284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16:49.454" v="1346" actId="20577"/>
          <ac:spMkLst>
            <pc:docMk/>
            <pc:sldMk cId="356231122" sldId="284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5:14:28.383" v="1543" actId="20577"/>
          <ac:spMkLst>
            <pc:docMk/>
            <pc:sldMk cId="356231122" sldId="284"/>
            <ac:spMk id="7" creationId="{0D7B1AC9-AF0D-D1E4-1224-879BDBE1A34A}"/>
          </ac:spMkLst>
        </pc:spChg>
        <pc:spChg chg="del">
          <ac:chgData name="Chuck Kiefriter" userId="c57348f7-b440-4861-a58f-c89f414ea74a" providerId="ADAL" clId="{C2FDF4A5-FE03-4269-B12C-3FB90C87A25C}" dt="2023-03-13T04:17:19.331" v="1350" actId="478"/>
          <ac:spMkLst>
            <pc:docMk/>
            <pc:sldMk cId="356231122" sldId="284"/>
            <ac:spMk id="8" creationId="{ECD506A8-B7B8-3E79-FA2D-BD62C204B827}"/>
          </ac:spMkLst>
        </pc:spChg>
        <pc:spChg chg="add mod">
          <ac:chgData name="Chuck Kiefriter" userId="c57348f7-b440-4861-a58f-c89f414ea74a" providerId="ADAL" clId="{C2FDF4A5-FE03-4269-B12C-3FB90C87A25C}" dt="2023-03-13T05:14:58.184" v="1547" actId="1076"/>
          <ac:spMkLst>
            <pc:docMk/>
            <pc:sldMk cId="356231122" sldId="284"/>
            <ac:spMk id="10" creationId="{C8C4555B-8EFA-1C02-2221-72E41215E9AF}"/>
          </ac:spMkLst>
        </pc:spChg>
        <pc:picChg chg="add mod">
          <ac:chgData name="Chuck Kiefriter" userId="c57348f7-b440-4861-a58f-c89f414ea74a" providerId="ADAL" clId="{C2FDF4A5-FE03-4269-B12C-3FB90C87A25C}" dt="2023-03-13T04:16:58.511" v="1349" actId="1076"/>
          <ac:picMkLst>
            <pc:docMk/>
            <pc:sldMk cId="356231122" sldId="284"/>
            <ac:picMk id="3" creationId="{49B9E586-0F7D-D4D2-6C77-8141EF05DCB2}"/>
          </ac:picMkLst>
        </pc:picChg>
        <pc:picChg chg="del">
          <ac:chgData name="Chuck Kiefriter" userId="c57348f7-b440-4861-a58f-c89f414ea74a" providerId="ADAL" clId="{C2FDF4A5-FE03-4269-B12C-3FB90C87A25C}" dt="2023-03-13T04:04:21.795" v="1328" actId="478"/>
          <ac:picMkLst>
            <pc:docMk/>
            <pc:sldMk cId="356231122" sldId="284"/>
            <ac:picMk id="4" creationId="{7C9F3104-C66F-0189-6D64-A0BDCF1B495F}"/>
          </ac:picMkLst>
        </pc:picChg>
      </pc:sldChg>
    </pc:docChg>
  </pc:docChgLst>
  <pc:docChgLst>
    <pc:chgData name="Chuck Kiefriter" userId="c57348f7-b440-4861-a58f-c89f414ea74a" providerId="ADAL" clId="{CF84103F-70B6-4350-9F54-3D403F3ADED5}"/>
    <pc:docChg chg="undo custSel addSld delSld modSld sldOrd">
      <pc:chgData name="Chuck Kiefriter" userId="c57348f7-b440-4861-a58f-c89f414ea74a" providerId="ADAL" clId="{CF84103F-70B6-4350-9F54-3D403F3ADED5}" dt="2023-03-29T00:40:29.287" v="501" actId="207"/>
      <pc:docMkLst>
        <pc:docMk/>
      </pc:docMkLst>
      <pc:sldChg chg="addSp delSp modSp mod">
        <pc:chgData name="Chuck Kiefriter" userId="c57348f7-b440-4861-a58f-c89f414ea74a" providerId="ADAL" clId="{CF84103F-70B6-4350-9F54-3D403F3ADED5}" dt="2023-03-28T22:40:54.585" v="448" actId="1076"/>
        <pc:sldMkLst>
          <pc:docMk/>
          <pc:sldMk cId="3995279466" sldId="256"/>
        </pc:sldMkLst>
        <pc:spChg chg="del">
          <ac:chgData name="Chuck Kiefriter" userId="c57348f7-b440-4861-a58f-c89f414ea74a" providerId="ADAL" clId="{CF84103F-70B6-4350-9F54-3D403F3ADED5}" dt="2023-03-27T13:16:23.084" v="151" actId="478"/>
          <ac:spMkLst>
            <pc:docMk/>
            <pc:sldMk cId="3995279466" sldId="256"/>
            <ac:spMk id="3" creationId="{A6B2E4B2-9556-220D-A265-44C9FD951EE6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F84103F-70B6-4350-9F54-3D403F3ADED5}" dt="2023-03-27T13:08:26.599" v="123" actId="6549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7" creationId="{4F528AA2-6361-22B4-C232-EF99675F9D72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F84103F-70B6-4350-9F54-3D403F3ADED5}" dt="2023-03-28T22:40:46.669" v="447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F84103F-70B6-4350-9F54-3D403F3ADED5}" dt="2023-03-27T13:24:04.739" v="156" actId="1076"/>
          <ac:spMkLst>
            <pc:docMk/>
            <pc:sldMk cId="3995279466" sldId="256"/>
            <ac:spMk id="11" creationId="{8C44B216-C75C-0589-1A08-E1736DCD43C5}"/>
          </ac:spMkLst>
        </pc:spChg>
        <pc:picChg chg="add mod">
          <ac:chgData name="Chuck Kiefriter" userId="c57348f7-b440-4861-a58f-c89f414ea74a" providerId="ADAL" clId="{CF84103F-70B6-4350-9F54-3D403F3ADED5}" dt="2023-03-28T22:40:54.585" v="448" actId="1076"/>
          <ac:picMkLst>
            <pc:docMk/>
            <pc:sldMk cId="3995279466" sldId="256"/>
            <ac:picMk id="5" creationId="{C730C03D-0D57-7578-992D-93F2E9FFBCB8}"/>
          </ac:picMkLst>
        </pc:picChg>
      </pc:sldChg>
      <pc:sldChg chg="modSp mod">
        <pc:chgData name="Chuck Kiefriter" userId="c57348f7-b440-4861-a58f-c89f414ea74a" providerId="ADAL" clId="{CF84103F-70B6-4350-9F54-3D403F3ADED5}" dt="2023-03-27T13:03:24.138" v="67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F84103F-70B6-4350-9F54-3D403F3ADED5}" dt="2023-03-27T13:03:24.138" v="67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05:54.496" v="94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F84103F-70B6-4350-9F54-3D403F3ADED5}" dt="2023-03-27T13:05:54.496" v="94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41:57.924" v="224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F84103F-70B6-4350-9F54-3D403F3ADED5}" dt="2023-03-27T13:41:57.924" v="224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4170465764" sldId="274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513494963" sldId="275"/>
        </pc:sldMkLst>
      </pc:sldChg>
      <pc:sldChg chg="addSp delSp modSp mod">
        <pc:chgData name="Chuck Kiefriter" userId="c57348f7-b440-4861-a58f-c89f414ea74a" providerId="ADAL" clId="{CF84103F-70B6-4350-9F54-3D403F3ADED5}" dt="2023-03-27T16:08:13.455" v="409" actId="20577"/>
        <pc:sldMkLst>
          <pc:docMk/>
          <pc:sldMk cId="976671966" sldId="278"/>
        </pc:sldMkLst>
        <pc:spChg chg="del">
          <ac:chgData name="Chuck Kiefriter" userId="c57348f7-b440-4861-a58f-c89f414ea74a" providerId="ADAL" clId="{CF84103F-70B6-4350-9F54-3D403F3ADED5}" dt="2023-03-27T13:59:14.581" v="272" actId="478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08:13.455" v="409" actId="20577"/>
          <ac:spMkLst>
            <pc:docMk/>
            <pc:sldMk cId="976671966" sldId="278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3:59:25.995" v="277" actId="1076"/>
          <ac:spMkLst>
            <pc:docMk/>
            <pc:sldMk cId="976671966" sldId="278"/>
            <ac:spMk id="5" creationId="{983625D7-1156-1D51-0A49-6B0357B75EF4}"/>
          </ac:spMkLst>
        </pc:spChg>
        <pc:spChg chg="mod">
          <ac:chgData name="Chuck Kiefriter" userId="c57348f7-b440-4861-a58f-c89f414ea74a" providerId="ADAL" clId="{CF84103F-70B6-4350-9F54-3D403F3ADED5}" dt="2023-03-27T13:57:50.732" v="271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3:59:17.799" v="273" actId="478"/>
          <ac:spMkLst>
            <pc:docMk/>
            <pc:sldMk cId="976671966" sldId="278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4:11:22.218" v="303" actId="1076"/>
          <ac:spMkLst>
            <pc:docMk/>
            <pc:sldMk cId="976671966" sldId="278"/>
            <ac:spMk id="9" creationId="{E3EBAC68-1411-42B9-71E1-6CD3E49066B5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395566764" sldId="280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187156049" sldId="281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2065140228" sldId="282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885158462" sldId="283"/>
        </pc:sldMkLst>
      </pc:sldChg>
      <pc:sldChg chg="del">
        <pc:chgData name="Chuck Kiefriter" userId="c57348f7-b440-4861-a58f-c89f414ea74a" providerId="ADAL" clId="{CF84103F-70B6-4350-9F54-3D403F3ADED5}" dt="2023-03-27T13:16:13.847" v="150" actId="47"/>
        <pc:sldMkLst>
          <pc:docMk/>
          <pc:sldMk cId="460794980" sldId="285"/>
        </pc:sldMkLst>
      </pc:sldChg>
      <pc:sldChg chg="delSp mod">
        <pc:chgData name="Chuck Kiefriter" userId="c57348f7-b440-4861-a58f-c89f414ea74a" providerId="ADAL" clId="{CF84103F-70B6-4350-9F54-3D403F3ADED5}" dt="2023-03-27T16:42:44.630" v="445" actId="478"/>
        <pc:sldMkLst>
          <pc:docMk/>
          <pc:sldMk cId="424094208" sldId="287"/>
        </pc:sldMkLst>
        <pc:spChg chg="del">
          <ac:chgData name="Chuck Kiefriter" userId="c57348f7-b440-4861-a58f-c89f414ea74a" providerId="ADAL" clId="{CF84103F-70B6-4350-9F54-3D403F3ADED5}" dt="2023-03-27T16:42:44.630" v="445" actId="478"/>
          <ac:spMkLst>
            <pc:docMk/>
            <pc:sldMk cId="424094208" sldId="287"/>
            <ac:spMk id="3" creationId="{FF9F9172-C924-1C79-FA1B-3659223D7D26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3:43:45.773" v="234" actId="207"/>
        <pc:sldMkLst>
          <pc:docMk/>
          <pc:sldMk cId="834285187" sldId="288"/>
        </pc:sldMkLst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3" creationId="{8D157F1D-E680-A6D6-BB28-7A7946F883FB}"/>
          </ac:spMkLst>
        </pc:spChg>
        <pc:spChg chg="mod">
          <ac:chgData name="Chuck Kiefriter" userId="c57348f7-b440-4861-a58f-c89f414ea74a" providerId="ADAL" clId="{CF84103F-70B6-4350-9F54-3D403F3ADED5}" dt="2023-03-27T13:25:39.267" v="169" actId="20577"/>
          <ac:spMkLst>
            <pc:docMk/>
            <pc:sldMk cId="834285187" sldId="288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7" creationId="{B27C446A-3693-8342-118A-4E40973305E5}"/>
          </ac:spMkLst>
        </pc:spChg>
        <pc:spChg chg="mod">
          <ac:chgData name="Chuck Kiefriter" userId="c57348f7-b440-4861-a58f-c89f414ea74a" providerId="ADAL" clId="{CF84103F-70B6-4350-9F54-3D403F3ADED5}" dt="2023-03-27T13:43:45.773" v="234" actId="207"/>
          <ac:spMkLst>
            <pc:docMk/>
            <pc:sldMk cId="834285187" sldId="288"/>
            <ac:spMk id="10" creationId="{EA3D5ED0-1762-C438-DD7C-B32C5582A339}"/>
          </ac:spMkLst>
        </pc:spChg>
        <pc:spChg chg="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11" creationId="{8C44B216-C75C-0589-1A08-E1736DCD43C5}"/>
          </ac:spMkLst>
        </pc:spChg>
        <pc:picChg chg="del">
          <ac:chgData name="Chuck Kiefriter" userId="c57348f7-b440-4861-a58f-c89f414ea74a" providerId="ADAL" clId="{CF84103F-70B6-4350-9F54-3D403F3ADED5}" dt="2023-03-27T13:28:16.425" v="175" actId="478"/>
          <ac:picMkLst>
            <pc:docMk/>
            <pc:sldMk cId="834285187" sldId="288"/>
            <ac:picMk id="5" creationId="{C730C03D-0D57-7578-992D-93F2E9FFBCB8}"/>
          </ac:picMkLst>
        </pc:picChg>
        <pc:picChg chg="add mod">
          <ac:chgData name="Chuck Kiefriter" userId="c57348f7-b440-4861-a58f-c89f414ea74a" providerId="ADAL" clId="{CF84103F-70B6-4350-9F54-3D403F3ADED5}" dt="2023-03-27T13:43:21.449" v="232" actId="1076"/>
          <ac:picMkLst>
            <pc:docMk/>
            <pc:sldMk cId="834285187" sldId="288"/>
            <ac:picMk id="9" creationId="{1181B07C-8BAD-D8FC-AA78-3986B3C73DD9}"/>
          </ac:picMkLst>
        </pc:picChg>
      </pc:sldChg>
      <pc:sldChg chg="addSp delSp modSp add mod">
        <pc:chgData name="Chuck Kiefriter" userId="c57348f7-b440-4861-a58f-c89f414ea74a" providerId="ADAL" clId="{CF84103F-70B6-4350-9F54-3D403F3ADED5}" dt="2023-03-27T16:11:48.434" v="427" actId="1076"/>
        <pc:sldMkLst>
          <pc:docMk/>
          <pc:sldMk cId="3007476099" sldId="289"/>
        </pc:sldMkLst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45.301" v="397" actId="21"/>
          <ac:spMkLst>
            <pc:docMk/>
            <pc:sldMk cId="3007476099" sldId="289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1:48.434" v="427" actId="1076"/>
          <ac:spMkLst>
            <pc:docMk/>
            <pc:sldMk cId="3007476099" sldId="289"/>
            <ac:spMk id="5" creationId="{B437B980-7F96-675E-3EC5-34BF0DF65123}"/>
          </ac:spMkLst>
        </pc:spChg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12:04.772" v="428"/>
        <pc:sldMkLst>
          <pc:docMk/>
          <pc:sldMk cId="2491041013" sldId="290"/>
        </pc:sldMkLst>
        <pc:spChg chg="add del">
          <ac:chgData name="Chuck Kiefriter" userId="c57348f7-b440-4861-a58f-c89f414ea74a" providerId="ADAL" clId="{CF84103F-70B6-4350-9F54-3D403F3ADED5}" dt="2023-03-27T14:37:24.008" v="384"/>
          <ac:spMkLst>
            <pc:docMk/>
            <pc:sldMk cId="2491041013" sldId="290"/>
            <ac:spMk id="2" creationId="{89DCA837-07AF-67B2-CEEA-D36A59744D44}"/>
          </ac:spMkLst>
        </pc:spChg>
        <pc:spChg chg="del mod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58.389" v="401"/>
          <ac:spMkLst>
            <pc:docMk/>
            <pc:sldMk cId="2491041013" sldId="290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2:04.772" v="428"/>
          <ac:spMkLst>
            <pc:docMk/>
            <pc:sldMk cId="2491041013" sldId="290"/>
            <ac:spMk id="5" creationId="{468397A7-672B-24AB-3F61-0F9A073389EE}"/>
          </ac:spMkLst>
        </pc:spChg>
        <pc:spChg chg="del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28:36.066" v="443" actId="1076"/>
        <pc:sldMkLst>
          <pc:docMk/>
          <pc:sldMk cId="491903796" sldId="291"/>
        </pc:sldMkLst>
        <pc:spChg chg="add del">
          <ac:chgData name="Chuck Kiefriter" userId="c57348f7-b440-4861-a58f-c89f414ea74a" providerId="ADAL" clId="{CF84103F-70B6-4350-9F54-3D403F3ADED5}" dt="2023-03-27T16:15:10.351" v="434"/>
          <ac:spMkLst>
            <pc:docMk/>
            <pc:sldMk cId="491903796" sldId="291"/>
            <ac:spMk id="2" creationId="{AA994569-A65E-161B-E6B1-415375FF06B6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15:39.587" v="439" actId="207"/>
          <ac:spMkLst>
            <pc:docMk/>
            <pc:sldMk cId="491903796" sldId="291"/>
            <ac:spMk id="4" creationId="{C0B26727-0F97-5A73-B4ED-6BE65E07E5DB}"/>
          </ac:spMkLst>
        </pc:spChg>
        <pc:spChg chg="mod">
          <ac:chgData name="Chuck Kiefriter" userId="c57348f7-b440-4861-a58f-c89f414ea74a" providerId="ADAL" clId="{CF84103F-70B6-4350-9F54-3D403F3ADED5}" dt="2023-03-27T16:09:40.239" v="414" actId="20577"/>
          <ac:spMkLst>
            <pc:docMk/>
            <pc:sldMk cId="491903796" sldId="291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6:28:36.066" v="443" actId="1076"/>
          <ac:spMkLst>
            <pc:docMk/>
            <pc:sldMk cId="491903796" sldId="291"/>
            <ac:spMk id="8" creationId="{7C40366F-ED76-9B97-8CF7-3BAFEF94FE77}"/>
          </ac:spMkLst>
        </pc:spChg>
      </pc:sldChg>
      <pc:sldChg chg="delSp modSp add mod ord">
        <pc:chgData name="Chuck Kiefriter" userId="c57348f7-b440-4861-a58f-c89f414ea74a" providerId="ADAL" clId="{CF84103F-70B6-4350-9F54-3D403F3ADED5}" dt="2023-03-29T00:40:29.287" v="501" actId="207"/>
        <pc:sldMkLst>
          <pc:docMk/>
          <pc:sldMk cId="1538833485" sldId="292"/>
        </pc:sldMkLst>
        <pc:spChg chg="mod">
          <ac:chgData name="Chuck Kiefriter" userId="c57348f7-b440-4861-a58f-c89f414ea74a" providerId="ADAL" clId="{CF84103F-70B6-4350-9F54-3D403F3ADED5}" dt="2023-03-29T00:40:29.287" v="501" actId="207"/>
          <ac:spMkLst>
            <pc:docMk/>
            <pc:sldMk cId="1538833485" sldId="292"/>
            <ac:spMk id="4" creationId="{C0B26727-0F97-5A73-B4ED-6BE65E07E5DB}"/>
          </ac:spMkLst>
        </pc:spChg>
        <pc:spChg chg="del">
          <ac:chgData name="Chuck Kiefriter" userId="c57348f7-b440-4861-a58f-c89f414ea74a" providerId="ADAL" clId="{CF84103F-70B6-4350-9F54-3D403F3ADED5}" dt="2023-03-29T00:40:19.373" v="500" actId="478"/>
          <ac:spMkLst>
            <pc:docMk/>
            <pc:sldMk cId="1538833485" sldId="292"/>
            <ac:spMk id="5" creationId="{468397A7-672B-24AB-3F61-0F9A073389EE}"/>
          </ac:spMkLst>
        </pc:spChg>
        <pc:spChg chg="mod">
          <ac:chgData name="Chuck Kiefriter" userId="c57348f7-b440-4861-a58f-c89f414ea74a" providerId="ADAL" clId="{CF84103F-70B6-4350-9F54-3D403F3ADED5}" dt="2023-03-29T00:39:14.001" v="476" actId="20577"/>
          <ac:spMkLst>
            <pc:docMk/>
            <pc:sldMk cId="1538833485" sldId="292"/>
            <ac:spMk id="6" creationId="{59E906CD-110B-9D01-732C-2F21759B0265}"/>
          </ac:spMkLst>
        </pc:spChg>
      </pc:sldChg>
    </pc:docChg>
  </pc:docChgLst>
  <pc:docChgLst>
    <pc:chgData name="Chuck Kiefriter" userId="c57348f7-b440-4861-a58f-c89f414ea74a" providerId="ADAL" clId="{CEAAE73E-A3C0-4EF3-8264-4F08772B5760}"/>
    <pc:docChg chg="undo custSel addSld delSld modSld">
      <pc:chgData name="Chuck Kiefriter" userId="c57348f7-b440-4861-a58f-c89f414ea74a" providerId="ADAL" clId="{CEAAE73E-A3C0-4EF3-8264-4F08772B5760}" dt="2023-03-21T23:02:03.008" v="988" actId="6549"/>
      <pc:docMkLst>
        <pc:docMk/>
      </pc:docMkLst>
      <pc:sldChg chg="addSp delSp modSp mod">
        <pc:chgData name="Chuck Kiefriter" userId="c57348f7-b440-4861-a58f-c89f414ea74a" providerId="ADAL" clId="{CEAAE73E-A3C0-4EF3-8264-4F08772B5760}" dt="2023-03-20T00:52:59.383" v="449" actId="1038"/>
        <pc:sldMkLst>
          <pc:docMk/>
          <pc:sldMk cId="3995279466" sldId="256"/>
        </pc:sldMkLst>
        <pc:spChg chg="mod">
          <ac:chgData name="Chuck Kiefriter" userId="c57348f7-b440-4861-a58f-c89f414ea74a" providerId="ADAL" clId="{CEAAE73E-A3C0-4EF3-8264-4F08772B5760}" dt="2023-03-20T00:32:06.566" v="230" actId="14100"/>
          <ac:spMkLst>
            <pc:docMk/>
            <pc:sldMk cId="3995279466" sldId="256"/>
            <ac:spMk id="3" creationId="{A6B2E4B2-9556-220D-A265-44C9FD951EE6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EAAE73E-A3C0-4EF3-8264-4F08772B5760}" dt="2023-03-19T22:41:44.062" v="187" actId="20577"/>
          <ac:spMkLst>
            <pc:docMk/>
            <pc:sldMk cId="3995279466" sldId="256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7" creationId="{4F528AA2-6361-22B4-C232-EF99675F9D72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EAAE73E-A3C0-4EF3-8264-4F08772B5760}" dt="2023-03-20T00:52:45.699" v="401" actId="1035"/>
          <ac:spMkLst>
            <pc:docMk/>
            <pc:sldMk cId="3995279466" sldId="256"/>
            <ac:spMk id="10" creationId="{EA3D5ED0-1762-C438-DD7C-B32C5582A339}"/>
          </ac:spMkLst>
        </pc:spChg>
        <pc:spChg chg="del">
          <ac:chgData name="Chuck Kiefriter" userId="c57348f7-b440-4861-a58f-c89f414ea74a" providerId="ADAL" clId="{CEAAE73E-A3C0-4EF3-8264-4F08772B5760}" dt="2023-03-19T22:42:40.760" v="188" actId="478"/>
          <ac:spMkLst>
            <pc:docMk/>
            <pc:sldMk cId="3995279466" sldId="256"/>
            <ac:spMk id="12" creationId="{18FCF58A-E768-0BFC-8A0B-3881F7F528D8}"/>
          </ac:spMkLst>
        </pc:spChg>
        <pc:graphicFrameChg chg="del">
          <ac:chgData name="Chuck Kiefriter" userId="c57348f7-b440-4861-a58f-c89f414ea74a" providerId="ADAL" clId="{CEAAE73E-A3C0-4EF3-8264-4F08772B5760}" dt="2023-03-19T22:42:40.760" v="188" actId="478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modSp mod">
        <pc:chgData name="Chuck Kiefriter" userId="c57348f7-b440-4861-a58f-c89f414ea74a" providerId="ADAL" clId="{CEAAE73E-A3C0-4EF3-8264-4F08772B5760}" dt="2023-03-19T22:40:49.123" v="181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EAAE73E-A3C0-4EF3-8264-4F08772B5760}" dt="2023-03-19T22:40:49.123" v="181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4:54.713" v="90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EAAE73E-A3C0-4EF3-8264-4F08772B5760}" dt="2023-03-15T21:04:54.713" v="90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5:03.858" v="97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EAAE73E-A3C0-4EF3-8264-4F08772B5760}" dt="2023-03-15T21:05:03.858" v="97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Sp del mod">
        <pc:chgData name="Chuck Kiefriter" userId="c57348f7-b440-4861-a58f-c89f414ea74a" providerId="ADAL" clId="{CEAAE73E-A3C0-4EF3-8264-4F08772B5760}" dt="2023-03-20T00:56:01.589" v="451" actId="2696"/>
        <pc:sldMkLst>
          <pc:docMk/>
          <pc:sldMk cId="3472760250" sldId="266"/>
        </pc:sldMkLst>
        <pc:picChg chg="del">
          <ac:chgData name="Chuck Kiefriter" userId="c57348f7-b440-4861-a58f-c89f414ea74a" providerId="ADAL" clId="{CEAAE73E-A3C0-4EF3-8264-4F08772B5760}" dt="2023-03-20T00:55:53.266" v="450" actId="478"/>
          <ac:picMkLst>
            <pc:docMk/>
            <pc:sldMk cId="3472760250" sldId="266"/>
            <ac:picMk id="12" creationId="{BC86969A-DE0A-FA6D-2E0B-7566AF411A68}"/>
          </ac:picMkLst>
        </pc:picChg>
      </pc:sldChg>
      <pc:sldChg chg="modSp mod">
        <pc:chgData name="Chuck Kiefriter" userId="c57348f7-b440-4861-a58f-c89f414ea74a" providerId="ADAL" clId="{CEAAE73E-A3C0-4EF3-8264-4F08772B5760}" dt="2023-03-15T21:05:15.266" v="104" actId="20577"/>
        <pc:sldMkLst>
          <pc:docMk/>
          <pc:sldMk cId="4170465764" sldId="274"/>
        </pc:sldMkLst>
        <pc:spChg chg="mod">
          <ac:chgData name="Chuck Kiefriter" userId="c57348f7-b440-4861-a58f-c89f414ea74a" providerId="ADAL" clId="{CEAAE73E-A3C0-4EF3-8264-4F08772B5760}" dt="2023-03-15T21:05:15.266" v="104" actId="20577"/>
          <ac:spMkLst>
            <pc:docMk/>
            <pc:sldMk cId="4170465764" sldId="274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0T02:06:54.913" v="624" actId="207"/>
        <pc:sldMkLst>
          <pc:docMk/>
          <pc:sldMk cId="1513494963" sldId="275"/>
        </pc:sldMkLst>
        <pc:spChg chg="add del">
          <ac:chgData name="Chuck Kiefriter" userId="c57348f7-b440-4861-a58f-c89f414ea74a" providerId="ADAL" clId="{CEAAE73E-A3C0-4EF3-8264-4F08772B5760}" dt="2023-03-20T02:02:35.193" v="575"/>
          <ac:spMkLst>
            <pc:docMk/>
            <pc:sldMk cId="1513494963" sldId="275"/>
            <ac:spMk id="2" creationId="{BE46888D-AF6D-1D94-6855-0D2BDE1A167F}"/>
          </ac:spMkLst>
        </pc:spChg>
        <pc:spChg chg="mod">
          <ac:chgData name="Chuck Kiefriter" userId="c57348f7-b440-4861-a58f-c89f414ea74a" providerId="ADAL" clId="{CEAAE73E-A3C0-4EF3-8264-4F08772B5760}" dt="2023-03-20T02:06:54.913" v="624" actId="20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02:54.072" v="598" actId="20577"/>
          <ac:spMkLst>
            <pc:docMk/>
            <pc:sldMk cId="1513494963" sldId="275"/>
            <ac:spMk id="6" creationId="{59E906CD-110B-9D01-732C-2F21759B0265}"/>
          </ac:spMkLst>
        </pc:spChg>
        <pc:picChg chg="del">
          <ac:chgData name="Chuck Kiefriter" userId="c57348f7-b440-4861-a58f-c89f414ea74a" providerId="ADAL" clId="{CEAAE73E-A3C0-4EF3-8264-4F08772B5760}" dt="2023-03-20T02:02:29.241" v="573" actId="478"/>
          <ac:picMkLst>
            <pc:docMk/>
            <pc:sldMk cId="1513494963" sldId="275"/>
            <ac:picMk id="3" creationId="{0E14C303-4A08-9E3D-827C-D6CF995E9C7A}"/>
          </ac:picMkLst>
        </pc:picChg>
      </pc:sldChg>
      <pc:sldChg chg="addSp delSp modSp mod">
        <pc:chgData name="Chuck Kiefriter" userId="c57348f7-b440-4861-a58f-c89f414ea74a" providerId="ADAL" clId="{CEAAE73E-A3C0-4EF3-8264-4F08772B5760}" dt="2023-03-20T01:40:14.037" v="572" actId="1035"/>
        <pc:sldMkLst>
          <pc:docMk/>
          <pc:sldMk cId="976671966" sldId="278"/>
        </pc:sldMkLst>
        <pc:spChg chg="add mod">
          <ac:chgData name="Chuck Kiefriter" userId="c57348f7-b440-4861-a58f-c89f414ea74a" providerId="ADAL" clId="{CEAAE73E-A3C0-4EF3-8264-4F08772B5760}" dt="2023-03-20T01:39:58.996" v="563" actId="1076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EAAE73E-A3C0-4EF3-8264-4F08772B5760}" dt="2023-03-20T01:39:21.020" v="555" actId="1038"/>
          <ac:spMkLst>
            <pc:docMk/>
            <pc:sldMk cId="976671966" sldId="278"/>
            <ac:spMk id="4" creationId="{C0B26727-0F97-5A73-B4ED-6BE65E07E5DB}"/>
          </ac:spMkLst>
        </pc:spChg>
        <pc:spChg chg="mod">
          <ac:chgData name="Chuck Kiefriter" userId="c57348f7-b440-4861-a58f-c89f414ea74a" providerId="ADAL" clId="{CEAAE73E-A3C0-4EF3-8264-4F08772B5760}" dt="2023-03-20T01:06:07.991" v="518" actId="1076"/>
          <ac:spMkLst>
            <pc:docMk/>
            <pc:sldMk cId="976671966" sldId="278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0T01:40:14.037" v="572" actId="1035"/>
          <ac:spMkLst>
            <pc:docMk/>
            <pc:sldMk cId="976671966" sldId="278"/>
            <ac:spMk id="7" creationId="{5DAF20F1-2F34-F140-81DA-E78BF03C81E4}"/>
          </ac:spMkLst>
        </pc:spChg>
        <pc:picChg chg="del">
          <ac:chgData name="Chuck Kiefriter" userId="c57348f7-b440-4861-a58f-c89f414ea74a" providerId="ADAL" clId="{CEAAE73E-A3C0-4EF3-8264-4F08772B5760}" dt="2023-03-20T00:56:04.277" v="452" actId="478"/>
          <ac:picMkLst>
            <pc:docMk/>
            <pc:sldMk cId="976671966" sldId="278"/>
            <ac:picMk id="12" creationId="{EDDB08A4-A3C1-182F-A00B-0BE97F3C502C}"/>
          </ac:picMkLst>
        </pc:picChg>
      </pc:sldChg>
      <pc:sldChg chg="del">
        <pc:chgData name="Chuck Kiefriter" userId="c57348f7-b440-4861-a58f-c89f414ea74a" providerId="ADAL" clId="{CEAAE73E-A3C0-4EF3-8264-4F08772B5760}" dt="2023-03-20T02:31:42.639" v="625" actId="47"/>
        <pc:sldMkLst>
          <pc:docMk/>
          <pc:sldMk cId="3402929522" sldId="279"/>
        </pc:sldMkLst>
      </pc:sldChg>
      <pc:sldChg chg="modSp mod">
        <pc:chgData name="Chuck Kiefriter" userId="c57348f7-b440-4861-a58f-c89f414ea74a" providerId="ADAL" clId="{CEAAE73E-A3C0-4EF3-8264-4F08772B5760}" dt="2023-03-15T21:05:31.946" v="118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EAAE73E-A3C0-4EF3-8264-4F08772B5760}" dt="2023-03-15T21:05:31.946" v="118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1T22:58:27.146" v="986" actId="1076"/>
        <pc:sldMkLst>
          <pc:docMk/>
          <pc:sldMk cId="3187156049" sldId="281"/>
        </pc:sldMkLst>
        <pc:spChg chg="add del mod">
          <ac:chgData name="Chuck Kiefriter" userId="c57348f7-b440-4861-a58f-c89f414ea74a" providerId="ADAL" clId="{CEAAE73E-A3C0-4EF3-8264-4F08772B5760}" dt="2023-03-21T22:58:23.744" v="985" actId="478"/>
          <ac:spMkLst>
            <pc:docMk/>
            <pc:sldMk cId="3187156049" sldId="281"/>
            <ac:spMk id="3" creationId="{B1BCC113-17B8-CD92-4AF4-0B14B609C3EC}"/>
          </ac:spMkLst>
        </pc:spChg>
        <pc:spChg chg="add mod">
          <ac:chgData name="Chuck Kiefriter" userId="c57348f7-b440-4861-a58f-c89f414ea74a" providerId="ADAL" clId="{CEAAE73E-A3C0-4EF3-8264-4F08772B5760}" dt="2023-03-21T22:53:21.514" v="780" actId="1076"/>
          <ac:spMkLst>
            <pc:docMk/>
            <pc:sldMk cId="3187156049" sldId="281"/>
            <ac:spMk id="4" creationId="{5F4890C8-248C-DE3F-EFBE-A4EB3744954C}"/>
          </ac:spMkLst>
        </pc:spChg>
        <pc:spChg chg="del mod">
          <ac:chgData name="Chuck Kiefriter" userId="c57348f7-b440-4861-a58f-c89f414ea74a" providerId="ADAL" clId="{CEAAE73E-A3C0-4EF3-8264-4F08772B5760}" dt="2023-03-21T22:44:00.025" v="764" actId="478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34:19.666" v="743" actId="20577"/>
          <ac:spMkLst>
            <pc:docMk/>
            <pc:sldMk cId="3187156049" sldId="281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1T22:54:53.559" v="895" actId="1076"/>
          <ac:spMkLst>
            <pc:docMk/>
            <pc:sldMk cId="3187156049" sldId="281"/>
            <ac:spMk id="8" creationId="{C70D9D43-254A-0545-002D-C444DCDB15AD}"/>
          </ac:spMkLst>
        </pc:spChg>
        <pc:spChg chg="add del">
          <ac:chgData name="Chuck Kiefriter" userId="c57348f7-b440-4861-a58f-c89f414ea74a" providerId="ADAL" clId="{CEAAE73E-A3C0-4EF3-8264-4F08772B5760}" dt="2023-03-21T22:52:46.609" v="772"/>
          <ac:spMkLst>
            <pc:docMk/>
            <pc:sldMk cId="3187156049" sldId="281"/>
            <ac:spMk id="9" creationId="{D91EFD97-7B32-CAFA-DA27-56C69DD1B8B9}"/>
          </ac:spMkLst>
        </pc:spChg>
        <pc:spChg chg="add mod">
          <ac:chgData name="Chuck Kiefriter" userId="c57348f7-b440-4861-a58f-c89f414ea74a" providerId="ADAL" clId="{CEAAE73E-A3C0-4EF3-8264-4F08772B5760}" dt="2023-03-21T22:57:14.137" v="981" actId="1076"/>
          <ac:spMkLst>
            <pc:docMk/>
            <pc:sldMk cId="3187156049" sldId="281"/>
            <ac:spMk id="11" creationId="{FBFF1272-6FED-ACD0-CEF8-E11B1DD3B48B}"/>
          </ac:spMkLst>
        </pc:spChg>
        <pc:spChg chg="add mod">
          <ac:chgData name="Chuck Kiefriter" userId="c57348f7-b440-4861-a58f-c89f414ea74a" providerId="ADAL" clId="{CEAAE73E-A3C0-4EF3-8264-4F08772B5760}" dt="2023-03-21T22:58:27.146" v="986" actId="1076"/>
          <ac:spMkLst>
            <pc:docMk/>
            <pc:sldMk cId="3187156049" sldId="281"/>
            <ac:spMk id="13" creationId="{54490E19-5FDF-8610-D214-65ABB5B29ACD}"/>
          </ac:spMkLst>
        </pc:spChg>
        <pc:picChg chg="del">
          <ac:chgData name="Chuck Kiefriter" userId="c57348f7-b440-4861-a58f-c89f414ea74a" providerId="ADAL" clId="{CEAAE73E-A3C0-4EF3-8264-4F08772B5760}" dt="2023-03-20T04:34:21.482" v="744" actId="478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mod">
        <pc:chgData name="Chuck Kiefriter" userId="c57348f7-b440-4861-a58f-c89f414ea74a" providerId="ADAL" clId="{CEAAE73E-A3C0-4EF3-8264-4F08772B5760}" dt="2023-03-15T21:06:00.300" v="163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EAAE73E-A3C0-4EF3-8264-4F08772B5760}" dt="2023-03-15T21:06:00.300" v="163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delSp modSp mod">
        <pc:chgData name="Chuck Kiefriter" userId="c57348f7-b440-4861-a58f-c89f414ea74a" providerId="ADAL" clId="{CEAAE73E-A3C0-4EF3-8264-4F08772B5760}" dt="2023-03-21T23:02:03.008" v="988" actId="6549"/>
        <pc:sldMkLst>
          <pc:docMk/>
          <pc:sldMk cId="1885158462" sldId="283"/>
        </pc:sldMkLst>
        <pc:spChg chg="mod">
          <ac:chgData name="Chuck Kiefriter" userId="c57348f7-b440-4861-a58f-c89f414ea74a" providerId="ADAL" clId="{CEAAE73E-A3C0-4EF3-8264-4F08772B5760}" dt="2023-03-21T23:02:03.008" v="988" actId="6549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33:34.475" v="658" actId="20577"/>
          <ac:spMkLst>
            <pc:docMk/>
            <pc:sldMk cId="1885158462" sldId="283"/>
            <ac:spMk id="6" creationId="{59E906CD-110B-9D01-732C-2F21759B0265}"/>
          </ac:spMkLst>
        </pc:spChg>
        <pc:spChg chg="del">
          <ac:chgData name="Chuck Kiefriter" userId="c57348f7-b440-4861-a58f-c89f414ea74a" providerId="ADAL" clId="{CEAAE73E-A3C0-4EF3-8264-4F08772B5760}" dt="2023-03-20T02:33:47.335" v="661" actId="478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EAAE73E-A3C0-4EF3-8264-4F08772B5760}" dt="2023-03-20T02:33:38.052" v="659" actId="478"/>
          <ac:picMkLst>
            <pc:docMk/>
            <pc:sldMk cId="1885158462" sldId="283"/>
            <ac:picMk id="4" creationId="{7C9F3104-C66F-0189-6D64-A0BDCF1B495F}"/>
          </ac:picMkLst>
        </pc:picChg>
      </pc:sldChg>
      <pc:sldChg chg="del">
        <pc:chgData name="Chuck Kiefriter" userId="c57348f7-b440-4861-a58f-c89f414ea74a" providerId="ADAL" clId="{CEAAE73E-A3C0-4EF3-8264-4F08772B5760}" dt="2023-03-20T04:03:18.428" v="665" actId="47"/>
        <pc:sldMkLst>
          <pc:docMk/>
          <pc:sldMk cId="356231122" sldId="284"/>
        </pc:sldMkLst>
      </pc:sldChg>
      <pc:sldChg chg="addSp modSp add mod">
        <pc:chgData name="Chuck Kiefriter" userId="c57348f7-b440-4861-a58f-c89f414ea74a" providerId="ADAL" clId="{CEAAE73E-A3C0-4EF3-8264-4F08772B5760}" dt="2023-03-20T00:39:44.108" v="365" actId="14100"/>
        <pc:sldMkLst>
          <pc:docMk/>
          <pc:sldMk cId="460794980" sldId="285"/>
        </pc:sldMkLst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4" creationId="{0A9C3E86-2548-ECB5-8430-3E2B6C004107}"/>
          </ac:spMkLst>
        </pc:spChg>
        <pc:spChg chg="mod">
          <ac:chgData name="Chuck Kiefriter" userId="c57348f7-b440-4861-a58f-c89f414ea74a" providerId="ADAL" clId="{CEAAE73E-A3C0-4EF3-8264-4F08772B5760}" dt="2023-03-20T00:28:09.677" v="229" actId="20577"/>
          <ac:spMkLst>
            <pc:docMk/>
            <pc:sldMk cId="460794980" sldId="285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7" creationId="{6078F001-09B3-95A6-FBBF-049E24348AA3}"/>
          </ac:spMkLst>
        </pc:spChg>
        <pc:spChg chg="mod">
          <ac:chgData name="Chuck Kiefriter" userId="c57348f7-b440-4861-a58f-c89f414ea74a" providerId="ADAL" clId="{CEAAE73E-A3C0-4EF3-8264-4F08772B5760}" dt="2023-03-20T00:36:05.988" v="344" actId="207"/>
          <ac:spMkLst>
            <pc:docMk/>
            <pc:sldMk cId="460794980" sldId="285"/>
            <ac:spMk id="10" creationId="{EA3D5ED0-1762-C438-DD7C-B32C5582A339}"/>
          </ac:spMkLst>
        </pc:spChg>
        <pc:picChg chg="add mod">
          <ac:chgData name="Chuck Kiefriter" userId="c57348f7-b440-4861-a58f-c89f414ea74a" providerId="ADAL" clId="{CEAAE73E-A3C0-4EF3-8264-4F08772B5760}" dt="2023-03-20T00:39:44.108" v="365" actId="14100"/>
          <ac:picMkLst>
            <pc:docMk/>
            <pc:sldMk cId="460794980" sldId="285"/>
            <ac:picMk id="9" creationId="{951D6567-EE71-636D-5131-1733E9CA3EE1}"/>
          </ac:picMkLst>
        </pc:picChg>
        <pc:picChg chg="add mod">
          <ac:chgData name="Chuck Kiefriter" userId="c57348f7-b440-4861-a58f-c89f414ea74a" providerId="ADAL" clId="{CEAAE73E-A3C0-4EF3-8264-4F08772B5760}" dt="2023-03-20T00:39:41.309" v="364" actId="1076"/>
          <ac:picMkLst>
            <pc:docMk/>
            <pc:sldMk cId="460794980" sldId="285"/>
            <ac:picMk id="12" creationId="{75DBF1A8-6B47-A236-0E35-BCD7AC30E1AC}"/>
          </ac:picMkLst>
        </pc:picChg>
      </pc:sldChg>
      <pc:sldChg chg="modSp add mod">
        <pc:chgData name="Chuck Kiefriter" userId="c57348f7-b440-4861-a58f-c89f414ea74a" providerId="ADAL" clId="{CEAAE73E-A3C0-4EF3-8264-4F08772B5760}" dt="2023-03-20T04:03:46.401" v="693" actId="1076"/>
        <pc:sldMkLst>
          <pc:docMk/>
          <pc:sldMk cId="1155090792" sldId="286"/>
        </pc:sldMkLst>
        <pc:spChg chg="mod">
          <ac:chgData name="Chuck Kiefriter" userId="c57348f7-b440-4861-a58f-c89f414ea74a" providerId="ADAL" clId="{CEAAE73E-A3C0-4EF3-8264-4F08772B5760}" dt="2023-03-20T04:03:46.401" v="693" actId="1076"/>
          <ac:spMkLst>
            <pc:docMk/>
            <pc:sldMk cId="1155090792" sldId="286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EAAE73E-A3C0-4EF3-8264-4F08772B5760}" dt="2023-03-20T04:06:13.253" v="729" actId="1076"/>
        <pc:sldMkLst>
          <pc:docMk/>
          <pc:sldMk cId="424094208" sldId="287"/>
        </pc:sldMkLst>
        <pc:spChg chg="add mod">
          <ac:chgData name="Chuck Kiefriter" userId="c57348f7-b440-4861-a58f-c89f414ea74a" providerId="ADAL" clId="{CEAAE73E-A3C0-4EF3-8264-4F08772B5760}" dt="2023-03-20T04:06:13.253" v="729" actId="1076"/>
          <ac:spMkLst>
            <pc:docMk/>
            <pc:sldMk cId="424094208" sldId="287"/>
            <ac:spMk id="3" creationId="{FF9F9172-C924-1C79-FA1B-3659223D7D26}"/>
          </ac:spMkLst>
        </pc:spChg>
        <pc:spChg chg="mod">
          <ac:chgData name="Chuck Kiefriter" userId="c57348f7-b440-4861-a58f-c89f414ea74a" providerId="ADAL" clId="{CEAAE73E-A3C0-4EF3-8264-4F08772B5760}" dt="2023-03-20T04:04:56.478" v="721" actId="6549"/>
          <ac:spMkLst>
            <pc:docMk/>
            <pc:sldMk cId="424094208" sldId="287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03:56.659" v="717" actId="20577"/>
          <ac:spMkLst>
            <pc:docMk/>
            <pc:sldMk cId="424094208" sldId="287"/>
            <ac:spMk id="6" creationId="{59E906CD-110B-9D01-732C-2F21759B0265}"/>
          </ac:spMkLst>
        </pc:spChg>
      </pc:sldChg>
    </pc:docChg>
  </pc:docChgLst>
  <pc:docChgLst>
    <pc:chgData name="Charles Kiefriter" userId="a996b49251c4dfd2" providerId="LiveId" clId="{8CB59AA7-7A73-42A3-88B3-E53E303BB376}"/>
    <pc:docChg chg="custSel addSld modSld">
      <pc:chgData name="Charles Kiefriter" userId="a996b49251c4dfd2" providerId="LiveId" clId="{8CB59AA7-7A73-42A3-88B3-E53E303BB376}" dt="2024-01-17T03:42:12.071" v="65" actId="1076"/>
      <pc:docMkLst>
        <pc:docMk/>
      </pc:docMkLst>
      <pc:sldChg chg="modSp mod">
        <pc:chgData name="Charles Kiefriter" userId="a996b49251c4dfd2" providerId="LiveId" clId="{8CB59AA7-7A73-42A3-88B3-E53E303BB376}" dt="2024-01-10T01:07:06.853" v="43" actId="20577"/>
        <pc:sldMkLst>
          <pc:docMk/>
          <pc:sldMk cId="3194223319" sldId="263"/>
        </pc:sldMkLst>
        <pc:spChg chg="mod">
          <ac:chgData name="Charles Kiefriter" userId="a996b49251c4dfd2" providerId="LiveId" clId="{8CB59AA7-7A73-42A3-88B3-E53E303BB376}" dt="2024-01-10T01:07:06.853" v="43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addSp delSp modSp add mod">
        <pc:chgData name="Charles Kiefriter" userId="a996b49251c4dfd2" providerId="LiveId" clId="{8CB59AA7-7A73-42A3-88B3-E53E303BB376}" dt="2024-01-17T03:42:12.071" v="65" actId="1076"/>
        <pc:sldMkLst>
          <pc:docMk/>
          <pc:sldMk cId="2582931961" sldId="293"/>
        </pc:sldMkLst>
        <pc:spChg chg="add mod">
          <ac:chgData name="Charles Kiefriter" userId="a996b49251c4dfd2" providerId="LiveId" clId="{8CB59AA7-7A73-42A3-88B3-E53E303BB376}" dt="2024-01-17T03:42:12.071" v="65" actId="1076"/>
          <ac:spMkLst>
            <pc:docMk/>
            <pc:sldMk cId="2582931961" sldId="293"/>
            <ac:spMk id="3" creationId="{24A5F382-564E-CC53-4829-1E1BD61A1C6D}"/>
          </ac:spMkLst>
        </pc:spChg>
        <pc:spChg chg="mod">
          <ac:chgData name="Charles Kiefriter" userId="a996b49251c4dfd2" providerId="LiveId" clId="{8CB59AA7-7A73-42A3-88B3-E53E303BB376}" dt="2024-01-17T03:41:40.418" v="58" actId="108"/>
          <ac:spMkLst>
            <pc:docMk/>
            <pc:sldMk cId="2582931961" sldId="293"/>
            <ac:spMk id="4" creationId="{C0B26727-0F97-5A73-B4ED-6BE65E07E5DB}"/>
          </ac:spMkLst>
        </pc:spChg>
        <pc:spChg chg="mod">
          <ac:chgData name="Charles Kiefriter" userId="a996b49251c4dfd2" providerId="LiveId" clId="{8CB59AA7-7A73-42A3-88B3-E53E303BB376}" dt="2024-01-17T03:40:33.627" v="52" actId="20577"/>
          <ac:spMkLst>
            <pc:docMk/>
            <pc:sldMk cId="2582931961" sldId="293"/>
            <ac:spMk id="6" creationId="{59E906CD-110B-9D01-732C-2F21759B0265}"/>
          </ac:spMkLst>
        </pc:spChg>
        <pc:spChg chg="del mod">
          <ac:chgData name="Charles Kiefriter" userId="a996b49251c4dfd2" providerId="LiveId" clId="{8CB59AA7-7A73-42A3-88B3-E53E303BB376}" dt="2024-01-17T03:41:50.962" v="60" actId="478"/>
          <ac:spMkLst>
            <pc:docMk/>
            <pc:sldMk cId="2582931961" sldId="293"/>
            <ac:spMk id="8" creationId="{7C40366F-ED76-9B97-8CF7-3BAFEF94FE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166-676D-D58C-F250-6813613F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8740-3577-8F98-BC2A-5A39BDDC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A836-E896-D33C-3430-7A38F4E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C19E-8207-3752-81B7-EE003AF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2111-5E0D-4521-F8EC-FF652F35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9C2E-E7DE-61A6-FF50-1B0588E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6AF47-47AF-70F3-3A4F-9C15A888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5C01-D28B-EB4C-AA00-21C9AC23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64B4-DEA6-9407-411E-9AA83B3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CF67-03A9-AE38-E30D-C8BED5F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262C-2607-85D0-71B6-7F53EEE0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B38C-151F-0EE9-378C-CBA36AA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574A-3941-94FC-9487-FBA7730C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5DE-76A8-66C1-B27A-2097ABC6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514-10BD-C861-5A30-211A451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E04E-A589-5F5C-B97B-9B707E9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B7908-0C6D-A4AE-BD84-D6A7877D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780A-A075-3CDF-AE60-FDDCB2DC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DF0E-277C-E67E-562C-0F1253D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8FA5-4063-B70B-4028-71EEE57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8A87-82CD-824F-F997-5D64027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21E-233A-B3B5-380A-5D948F9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07C1-3C22-808F-DC2C-A2D03C5F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FF74-8A60-ED1D-503E-CD8D104C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DC9F-CFAB-B5F8-B93F-A1ECAC8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7EEA-4099-963E-DFAF-FD26E55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524B-57F5-23D6-7B25-8F1B603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36F8-0CC6-319E-249F-A914DBF1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9DD-4FE2-B49E-6275-6E6A6F9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DE83-2A48-2E99-8AEC-7C970AE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24D-3368-08B0-4D10-8F35597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828-9880-B277-D777-1587EEF1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2C0-8FED-F3A4-3BF7-3EB858A7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52B3-89FE-EF75-F3B1-BCE45949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5586-BAFD-4B22-37E6-60DDE04F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89AD-38A9-A7F7-01CF-EE1EC87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9755-9B49-E888-79B4-896466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133E-EB97-6B8E-CDFD-7149744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EB15-F1B9-AB48-C520-A5A3E6E3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F7D1F-E6DA-33AF-52B7-BEFA12F1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EC109-ED7F-63B1-1CB5-1A5F12B1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A630A-D8A1-4398-5E3B-793394A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D6B8-D060-3C0E-6EC7-EBAC2F1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9288-B1B6-E1B3-50B1-9EA8B1E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07F8-1FD1-CF4A-064C-BD35F84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88C-FC93-D953-939C-35888FF5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2701-2B15-1E91-DC89-EDF0041F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4F23F-4C5A-BF02-E1C0-4589C3F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14D7-915B-1DAA-FE24-9E7B41C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A268-317B-950F-8B13-F762C719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9D02E-A20B-5EA9-DD71-A5EA708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15A-7F92-1C50-7A6C-CBF5CD47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F6-F805-1667-80E0-5971366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761E-31AA-54D2-E3D3-AC5F29FD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B42F-FEA0-9378-8BEE-E422A6F1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EB4F1-BE17-AF9B-77B6-C6A5B6F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8B81-8030-8B60-A71D-7E575752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FE85-BE1A-AA4E-6924-69515B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6FE7-9056-5795-8487-7C0C7E8D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E992-62A6-913C-9C75-F1314D0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5328-57C2-9AC0-2CD9-97A6E4F2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69A9-A222-4DCC-AF28-BB813B4F2A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10D-AACB-DD2B-D389-B6FBAF54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74A-E9C1-FD44-0AC7-69833AE4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MapExample.java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Test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BuilderExample.java" TargetMode="External"/><Relationship Id="rId2" Type="http://schemas.openxmlformats.org/officeDocument/2006/relationships/hyperlink" Target="https://github.com/ckiefriter1/Java-Code-Examples/blob/main/src/strings/StringTest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github.com/ckiefriter1/Java-Code-Examples/tree/main/src/string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List.html" TargetMode="External"/><Relationship Id="rId7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en/java/javase/17/docs/api/java.base/java/util/Se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7/docs/api/java/util/Collections.html" TargetMode="External"/><Relationship Id="rId5" Type="http://schemas.openxmlformats.org/officeDocument/2006/relationships/hyperlink" Target="https://docs.oracle.com/en/java/javase/17/docs/api/java.base/java/util/doc-files/coll-overview.html" TargetMode="External"/><Relationship Id="rId4" Type="http://schemas.openxmlformats.org/officeDocument/2006/relationships/hyperlink" Target="https://docs.oracle.com/en/java/javase/17/docs/api/java.base/java/util/Map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SetExample.jav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6537" y="87952"/>
            <a:ext cx="9326104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Week 4 – Topics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String vs StringBuilder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Classes, Objects, Interfaces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Lists, Sets, &amp; Maps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Collections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Menu App Example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2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an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object that maps keys to values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A map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cannot contain duplicate keys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 Each key can map to at most one value. It models the mathematical function abstraction. The Map interface includes methods for basic operations (such as put, get, remove,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containsKey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containsValue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size, and empty), bulk operations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putAll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clear), and collection views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keySet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entrySet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values).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contains three general-purpose Map implementations: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HashMap,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TreeMap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, and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LinkedHashMap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Their behavior and performance are precisely analogous to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as described in The Set Interface section.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5F382-564E-CC53-4829-1E1BD61A1C6D}"/>
              </a:ext>
            </a:extLst>
          </p:cNvPr>
          <p:cNvSpPr txBox="1"/>
          <p:nvPr/>
        </p:nvSpPr>
        <p:spPr>
          <a:xfrm>
            <a:off x="2883379" y="6332115"/>
            <a:ext cx="940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https://github.com/ckiefriter1/Java-Code-Examples/blob/main/src/collections/MapExample.java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Java Wrapper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Wrapper classes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provide a way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use primitive data types (int,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etc..) as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table below shows the primitive type and the equivalent wrapper class: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Primitive Data Type	Wrapper Class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byte			Byte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short			Short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			Integer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long			Long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float			Float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double			Double</a:t>
            </a:r>
          </a:p>
          <a:p>
            <a:pPr algn="l"/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			Boolean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char			Character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Sometimes you must use wrapper classes, for example when working with Collection objects, 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where primitive types cannot be used (the list can only store objects):</a:t>
            </a:r>
          </a:p>
        </p:txBody>
      </p:sp>
    </p:spTree>
    <p:extLst>
      <p:ext uri="{BB962C8B-B14F-4D97-AF65-F5344CB8AC3E}">
        <p14:creationId xmlns:p14="http://schemas.microsoft.com/office/powerpoint/2010/main" val="153883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065401" y="2618895"/>
            <a:ext cx="9538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Menu-Driven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5509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341603" y="50541"/>
            <a:ext cx="11449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Menu-Driven Applications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63145-E59C-9501-8AA5-4E6AC5C0D40F}"/>
              </a:ext>
            </a:extLst>
          </p:cNvPr>
          <p:cNvSpPr txBox="1"/>
          <p:nvPr/>
        </p:nvSpPr>
        <p:spPr>
          <a:xfrm>
            <a:off x="240935" y="539403"/>
            <a:ext cx="116127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very useful in the coding world.  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They allow a program to receive data directly from a user.  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user is provided a menu, and then is instructed to select an option from that menu.  The chosen option will be used by the program to execute a code path (or branch) specific to that option.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 the Back End, the menus we create are text based.  Adding a Client, or Front End program, which reads in user data, and then communicates to a Back End Server could provide a graphical user interface for the Menu.</a:t>
            </a:r>
          </a:p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used in a variety of industries, including but not limited to computing, application development, banking (ATMs), websites, tablets, self-guided machines, word-processors, gaming, and more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b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User-friendly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Provide guidance to the user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No need for a user to remember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Allow a user to control how and in what order a program executes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Disadvantages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Difficulty finding content, especially with nested sub-menus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3948194" y="2621711"/>
            <a:ext cx="5141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0" dirty="0">
                <a:solidFill>
                  <a:schemeClr val="tx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49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String vs StringBuilder</a:t>
            </a:r>
          </a:p>
        </p:txBody>
      </p:sp>
    </p:spTree>
    <p:extLst>
      <p:ext uri="{BB962C8B-B14F-4D97-AF65-F5344CB8AC3E}">
        <p14:creationId xmlns:p14="http://schemas.microsoft.com/office/powerpoint/2010/main" val="7631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551776"/>
            <a:ext cx="116715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is immutable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not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Strings are very useful in programming, but they should only be used if you are not modifying a String once you create it!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further unpack the immutability of the String Object, check this out: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assign a new value to a String variable,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both values will remain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In the following example,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does not use the same space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leaves the value  “Bob Brown”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space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“Sue Brown”.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works, but it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good coding practice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String datatype when you want to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create or modify a String value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your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03D-0D57-7578-992D-93F2E9FF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37" y="4125410"/>
            <a:ext cx="3432166" cy="153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3263637" y="6306224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https://github.com/ckiefriter1/Java-Code-Examples/blob/main/src/strings/StringTest.java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StringBuilder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761401"/>
            <a:ext cx="5337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another Object that allows a programmer to build a String dynamically called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can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these objects are treated like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variable-length arrays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contain a sequence of characters. At any point,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and content of the sequence can be changed through method invocations.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2158067" y="6367862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https://github.com/ckiefriter1/Java-Code-Examples/blob/main/src/strings/StringTest.java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7F1D-E680-A6D6-BB28-7A7946F883FB}"/>
              </a:ext>
            </a:extLst>
          </p:cNvPr>
          <p:cNvSpPr txBox="1"/>
          <p:nvPr/>
        </p:nvSpPr>
        <p:spPr>
          <a:xfrm>
            <a:off x="2158067" y="6067292"/>
            <a:ext cx="958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https://github.com/ckiefriter1/Java-Code-Examples/blob/main/src/strings/StringBuilderExample.java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446A-3693-8342-118A-4E40973305E5}"/>
              </a:ext>
            </a:extLst>
          </p:cNvPr>
          <p:cNvSpPr txBox="1"/>
          <p:nvPr/>
        </p:nvSpPr>
        <p:spPr>
          <a:xfrm>
            <a:off x="2158067" y="5766722"/>
            <a:ext cx="852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https://github.com/ckiefriter1/Java-Code-Examples/tree/main/src/strings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B07C-8BAD-D8FC-AA78-3986B3C73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69" y="727551"/>
            <a:ext cx="6238195" cy="43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674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516290"/>
            <a:ext cx="119316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Think of a Collection as an Object, but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Object can contain (or represent) a group of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Java provides a Collection Framework, which is an architecture that allows a unified access to a variety of different types of collections.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is technically an Interface vs a Class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Interfaces: 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2"/>
              </a:rPr>
              <a:t>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4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others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Implementations:  There are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 number of classes provided in Java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that are used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 the Collection Interfaces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See 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5"/>
              </a:rPr>
              <a:t>Java Collections Framework Overview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link below for additional information on Collection Implementations.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Interface --&gt; Implementations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 --&gt;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 --&gt;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LinkedList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Map --&gt; HashMap,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LinkedHashMap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6"/>
              </a:rPr>
              <a:t>Collections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contains static methods that either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return collections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perform some operation on collections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A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NullPointerException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thrown by all methods of this class if the collections or Class Objects provided are null.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625D7-1156-1D51-0A49-6B0357B75EF4}"/>
              </a:ext>
            </a:extLst>
          </p:cNvPr>
          <p:cNvSpPr txBox="1"/>
          <p:nvPr/>
        </p:nvSpPr>
        <p:spPr>
          <a:xfrm>
            <a:off x="5454942" y="6396753"/>
            <a:ext cx="665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AC68-1411-42B9-71E1-6CD3E49066B5}"/>
              </a:ext>
            </a:extLst>
          </p:cNvPr>
          <p:cNvSpPr txBox="1"/>
          <p:nvPr/>
        </p:nvSpPr>
        <p:spPr>
          <a:xfrm>
            <a:off x="2451683" y="6027421"/>
            <a:ext cx="993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https://docs.oracle.com/en/java/javase/17/docs/api/java.base/java/util/doc-files/coll-overview.html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7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465956"/>
            <a:ext cx="1193163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Lists are used to "collect"  elements.   By creating a List,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store any number of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modifying the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the location of each item is managed by the List.  Each element is accessible through 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variable that you declare as a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 in Java is 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Interface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To use a List in Java, you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will import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library, and a List will need to be declared and initialized.  A List is often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implemented by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but can also be implemented by one of these classes: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LinkedList, Vector and Stack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If you choose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you will also have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import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from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Example declaring a List of String: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List&lt;String&gt;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= new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&lt;String&gt;();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("Tuba");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("Trombone");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("Trumpet");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("Triangle");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Notice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unlike an Array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add additional elements to your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inserting as many elements as you wish to this same List, without throwing an exception: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("Flute");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("Clarinet");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("Oboe");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7B980-7F96-675E-3EC5-34BF0DF65123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List is an ordered Collection (sometimes called a sequence)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Lists may contain duplicate elements. In addition to the operations inherited from Collection, the List interface includes operations for the following: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Positional access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— manipulates elements based on their numerical position in the list. This includes methods such as get, set, add,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addAll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remove.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Search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searches for a specified object in the list and returns its numerical position. Search methods include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lastIndexOf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Iteration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extends Iterator semantics to take advantage of the list's sequential nature.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listIterator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methods provide this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Range-view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sublist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 performs arbitrary range operations on the list.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Ordered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Preserves Insertion Order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Positional Access and Insertion of Items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a Collection of Objects 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397A7-672B-24AB-3F61-0F9A073389EE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Sets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Set is a Collection that cannot contain duplicate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It models the mathematical set abstraction. The Set interface contains only methods inherited from Collection and adds the restriction that duplicate elements are prohibited.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contains three general-purpose Set implementations: HashSet,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which stores its elements in a hash table, is the best-performing implementation; however it makes no guarantees concerning the order of iteration.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 most one Null element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 guaranteed to be in any particular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0366F-ED76-9B97-8CF7-3BAFEF94FE77}"/>
              </a:ext>
            </a:extLst>
          </p:cNvPr>
          <p:cNvSpPr txBox="1"/>
          <p:nvPr/>
        </p:nvSpPr>
        <p:spPr>
          <a:xfrm>
            <a:off x="2837576" y="6329618"/>
            <a:ext cx="921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https://github.com/ckiefriter1/Java-Code-Examples/blob/main/src/collections/SetExample.java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1525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Kiefriter</dc:creator>
  <cp:lastModifiedBy>Charles Kiefriter</cp:lastModifiedBy>
  <cp:revision>2</cp:revision>
  <dcterms:created xsi:type="dcterms:W3CDTF">2023-03-04T21:09:07Z</dcterms:created>
  <dcterms:modified xsi:type="dcterms:W3CDTF">2024-01-17T03:42:21Z</dcterms:modified>
</cp:coreProperties>
</file>