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1" r:id="rId7"/>
    <p:sldId id="262" r:id="rId8"/>
    <p:sldId id="265" r:id="rId9"/>
    <p:sldId id="266" r:id="rId10"/>
    <p:sldId id="267" r:id="rId11"/>
    <p:sldId id="271" r:id="rId12"/>
    <p:sldId id="272" r:id="rId13"/>
    <p:sldId id="268" r:id="rId14"/>
    <p:sldId id="273" r:id="rId15"/>
    <p:sldId id="274" r:id="rId16"/>
    <p:sldId id="275" r:id="rId17"/>
    <p:sldId id="276" r:id="rId18"/>
    <p:sldId id="269" r:id="rId19"/>
    <p:sldId id="270" r:id="rId20"/>
    <p:sldId id="260" r:id="rId21"/>
    <p:sldId id="25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sorterViewPr>
    <p:cViewPr>
      <p:scale>
        <a:sx n="100" d="100"/>
        <a:sy n="100" d="100"/>
      </p:scale>
      <p:origin x="0" y="-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D941CC75-1891-403D-82AF-B9A758403F85}"/>
    <pc:docChg chg="undo custSel addSld delSld modSld sldOrd modMainMaster">
      <pc:chgData name="Chuck Kiefriter" userId="c57348f7-b440-4861-a58f-c89f414ea74a" providerId="ADAL" clId="{D941CC75-1891-403D-82AF-B9A758403F85}" dt="2023-03-08T01:19:33.049" v="3238" actId="20577"/>
      <pc:docMkLst>
        <pc:docMk/>
      </pc:docMkLst>
      <pc:sldChg chg="addSp delSp modSp mod chgLayout">
        <pc:chgData name="Chuck Kiefriter" userId="c57348f7-b440-4861-a58f-c89f414ea74a" providerId="ADAL" clId="{D941CC75-1891-403D-82AF-B9A758403F85}" dt="2023-03-07T23:42:18.777" v="3160" actId="1035"/>
        <pc:sldMkLst>
          <pc:docMk/>
          <pc:sldMk cId="3995279466" sldId="256"/>
        </pc:sldMkLst>
        <pc:spChg chg="del">
          <ac:chgData name="Chuck Kiefriter" userId="c57348f7-b440-4861-a58f-c89f414ea74a" providerId="ADAL" clId="{D941CC75-1891-403D-82AF-B9A758403F85}" dt="2023-03-04T21:12:27.840" v="0" actId="478"/>
          <ac:spMkLst>
            <pc:docMk/>
            <pc:sldMk cId="3995279466" sldId="256"/>
            <ac:spMk id="2" creationId="{9EB426FB-4536-BD50-2DCF-34CDC351C8B6}"/>
          </ac:spMkLst>
        </pc:spChg>
        <pc:spChg chg="del">
          <ac:chgData name="Chuck Kiefriter" userId="c57348f7-b440-4861-a58f-c89f414ea74a" providerId="ADAL" clId="{D941CC75-1891-403D-82AF-B9A758403F85}" dt="2023-03-04T21:12:27.840" v="0" actId="478"/>
          <ac:spMkLst>
            <pc:docMk/>
            <pc:sldMk cId="3995279466" sldId="256"/>
            <ac:spMk id="3" creationId="{3D8EF6AE-399C-E688-77F4-C775F74DE551}"/>
          </ac:spMkLst>
        </pc:spChg>
        <pc:spChg chg="add mod">
          <ac:chgData name="Chuck Kiefriter" userId="c57348f7-b440-4861-a58f-c89f414ea74a" providerId="ADAL" clId="{D941CC75-1891-403D-82AF-B9A758403F85}" dt="2023-03-07T03:43:22.174" v="2686" actId="403"/>
          <ac:spMkLst>
            <pc:docMk/>
            <pc:sldMk cId="3995279466" sldId="256"/>
            <ac:spMk id="3" creationId="{A6B2E4B2-9556-220D-A265-44C9FD951EE6}"/>
          </ac:spMkLst>
        </pc:spChg>
        <pc:spChg chg="add mod">
          <ac:chgData name="Chuck Kiefriter" userId="c57348f7-b440-4861-a58f-c89f414ea74a" providerId="ADAL" clId="{D941CC75-1891-403D-82AF-B9A758403F85}" dt="2023-03-07T23:42:18.777" v="3160" actId="1035"/>
          <ac:spMkLst>
            <pc:docMk/>
            <pc:sldMk cId="3995279466" sldId="256"/>
            <ac:spMk id="5" creationId="{5F9FFA0F-ABF5-A659-70E6-D8C77574B512}"/>
          </ac:spMkLst>
        </pc:spChg>
        <pc:spChg chg="add mod">
          <ac:chgData name="Chuck Kiefriter" userId="c57348f7-b440-4861-a58f-c89f414ea74a" providerId="ADAL" clId="{D941CC75-1891-403D-82AF-B9A758403F85}" dt="2023-03-07T23:42:07.898" v="3136" actId="403"/>
          <ac:spMkLst>
            <pc:docMk/>
            <pc:sldMk cId="3995279466" sldId="256"/>
            <ac:spMk id="6" creationId="{DE3DBA5A-FA8E-46C6-1402-E5C7632F4CAD}"/>
          </ac:spMkLst>
        </pc:spChg>
        <pc:spChg chg="add mod">
          <ac:chgData name="Chuck Kiefriter" userId="c57348f7-b440-4861-a58f-c89f414ea74a" providerId="ADAL" clId="{D941CC75-1891-403D-82AF-B9A758403F85}" dt="2023-03-07T23:42:18.777" v="3160" actId="1035"/>
          <ac:spMkLst>
            <pc:docMk/>
            <pc:sldMk cId="3995279466" sldId="256"/>
            <ac:spMk id="7" creationId="{E4743137-C6B2-414D-BFAA-03342A75F078}"/>
          </ac:spMkLst>
        </pc:spChg>
        <pc:spChg chg="add mod">
          <ac:chgData name="Chuck Kiefriter" userId="c57348f7-b440-4861-a58f-c89f414ea74a" providerId="ADAL" clId="{D941CC75-1891-403D-82AF-B9A758403F85}" dt="2023-03-07T23:42:18.777" v="3160" actId="1035"/>
          <ac:spMkLst>
            <pc:docMk/>
            <pc:sldMk cId="3995279466" sldId="256"/>
            <ac:spMk id="9" creationId="{173C8FB3-3AEA-AC6B-0DDF-E23D4893528F}"/>
          </ac:spMkLst>
        </pc:spChg>
      </pc:sldChg>
      <pc:sldChg chg="addSp delSp modSp add mod">
        <pc:chgData name="Chuck Kiefriter" userId="c57348f7-b440-4861-a58f-c89f414ea74a" providerId="ADAL" clId="{D941CC75-1891-403D-82AF-B9A758403F85}" dt="2023-03-07T23:23:35.979" v="2956" actId="1076"/>
        <pc:sldMkLst>
          <pc:docMk/>
          <pc:sldMk cId="1765420669" sldId="257"/>
        </pc:sldMkLst>
        <pc:spChg chg="add mod">
          <ac:chgData name="Chuck Kiefriter" userId="c57348f7-b440-4861-a58f-c89f414ea74a" providerId="ADAL" clId="{D941CC75-1891-403D-82AF-B9A758403F85}" dt="2023-03-07T23:19:09.670" v="2936" actId="207"/>
          <ac:spMkLst>
            <pc:docMk/>
            <pc:sldMk cId="1765420669" sldId="257"/>
            <ac:spMk id="3" creationId="{23DFC7E9-54DD-38D7-0B9B-D34948D68CF9}"/>
          </ac:spMkLst>
        </pc:spChg>
        <pc:spChg chg="add del mod">
          <ac:chgData name="Chuck Kiefriter" userId="c57348f7-b440-4861-a58f-c89f414ea74a" providerId="ADAL" clId="{D941CC75-1891-403D-82AF-B9A758403F85}" dt="2023-03-04T21:54:14.054" v="517" actId="478"/>
          <ac:spMkLst>
            <pc:docMk/>
            <pc:sldMk cId="1765420669" sldId="257"/>
            <ac:spMk id="4" creationId="{F033974E-D160-F4FA-DB32-38733F0C1C83}"/>
          </ac:spMkLst>
        </pc:spChg>
        <pc:spChg chg="del">
          <ac:chgData name="Chuck Kiefriter" userId="c57348f7-b440-4861-a58f-c89f414ea74a" providerId="ADAL" clId="{D941CC75-1891-403D-82AF-B9A758403F85}" dt="2023-03-04T21:34:03.761" v="147" actId="478"/>
          <ac:spMkLst>
            <pc:docMk/>
            <pc:sldMk cId="1765420669" sldId="257"/>
            <ac:spMk id="5" creationId="{5F9FFA0F-ABF5-A659-70E6-D8C77574B512}"/>
          </ac:spMkLst>
        </pc:spChg>
        <pc:spChg chg="del">
          <ac:chgData name="Chuck Kiefriter" userId="c57348f7-b440-4861-a58f-c89f414ea74a" providerId="ADAL" clId="{D941CC75-1891-403D-82AF-B9A758403F85}" dt="2023-03-04T21:34:03.761" v="147" actId="478"/>
          <ac:spMkLst>
            <pc:docMk/>
            <pc:sldMk cId="1765420669" sldId="257"/>
            <ac:spMk id="7" creationId="{E4743137-C6B2-414D-BFAA-03342A75F078}"/>
          </ac:spMkLst>
        </pc:spChg>
        <pc:spChg chg="del">
          <ac:chgData name="Chuck Kiefriter" userId="c57348f7-b440-4861-a58f-c89f414ea74a" providerId="ADAL" clId="{D941CC75-1891-403D-82AF-B9A758403F85}" dt="2023-03-04T21:34:03.761" v="147" actId="478"/>
          <ac:spMkLst>
            <pc:docMk/>
            <pc:sldMk cId="1765420669" sldId="257"/>
            <ac:spMk id="9" creationId="{173C8FB3-3AEA-AC6B-0DDF-E23D4893528F}"/>
          </ac:spMkLst>
        </pc:spChg>
        <pc:picChg chg="add mod">
          <ac:chgData name="Chuck Kiefriter" userId="c57348f7-b440-4861-a58f-c89f414ea74a" providerId="ADAL" clId="{D941CC75-1891-403D-82AF-B9A758403F85}" dt="2023-03-07T03:38:40.001" v="2632" actId="1036"/>
          <ac:picMkLst>
            <pc:docMk/>
            <pc:sldMk cId="1765420669" sldId="257"/>
            <ac:picMk id="12" creationId="{01DAAD54-61AC-9062-FBDB-530E7418E80A}"/>
          </ac:picMkLst>
        </pc:picChg>
        <pc:picChg chg="add mod">
          <ac:chgData name="Chuck Kiefriter" userId="c57348f7-b440-4861-a58f-c89f414ea74a" providerId="ADAL" clId="{D941CC75-1891-403D-82AF-B9A758403F85}" dt="2023-03-07T23:23:35.979" v="2956" actId="1076"/>
          <ac:picMkLst>
            <pc:docMk/>
            <pc:sldMk cId="1765420669" sldId="257"/>
            <ac:picMk id="1026" creationId="{D93E8874-16ED-37D8-2956-6D482F053AA8}"/>
          </ac:picMkLst>
        </pc:picChg>
        <pc:picChg chg="add del mod">
          <ac:chgData name="Chuck Kiefriter" userId="c57348f7-b440-4861-a58f-c89f414ea74a" providerId="ADAL" clId="{D941CC75-1891-403D-82AF-B9A758403F85}" dt="2023-03-04T21:54:14.054" v="517" actId="478"/>
          <ac:picMkLst>
            <pc:docMk/>
            <pc:sldMk cId="1765420669" sldId="257"/>
            <ac:picMk id="1028" creationId="{91E72364-0ACF-DD00-E3F8-542B527C8363}"/>
          </ac:picMkLst>
        </pc:picChg>
        <pc:picChg chg="add del mod">
          <ac:chgData name="Chuck Kiefriter" userId="c57348f7-b440-4861-a58f-c89f414ea74a" providerId="ADAL" clId="{D941CC75-1891-403D-82AF-B9A758403F85}" dt="2023-03-04T21:52:52.051" v="516" actId="478"/>
          <ac:picMkLst>
            <pc:docMk/>
            <pc:sldMk cId="1765420669" sldId="257"/>
            <ac:picMk id="1030" creationId="{E33A0DA6-7064-88C8-98D0-E3CD726F3DCE}"/>
          </ac:picMkLst>
        </pc:picChg>
        <pc:cxnChg chg="add del mod">
          <ac:chgData name="Chuck Kiefriter" userId="c57348f7-b440-4861-a58f-c89f414ea74a" providerId="ADAL" clId="{D941CC75-1891-403D-82AF-B9A758403F85}" dt="2023-03-04T21:54:14.054" v="517" actId="478"/>
          <ac:cxnSpMkLst>
            <pc:docMk/>
            <pc:sldMk cId="1765420669" sldId="257"/>
            <ac:cxnSpMk id="8" creationId="{222FF33E-C6EB-499A-BCC8-B35FD1B39B13}"/>
          </ac:cxnSpMkLst>
        </pc:cxnChg>
      </pc:sldChg>
      <pc:sldChg chg="addSp delSp modSp add mod">
        <pc:chgData name="Chuck Kiefriter" userId="c57348f7-b440-4861-a58f-c89f414ea74a" providerId="ADAL" clId="{D941CC75-1891-403D-82AF-B9A758403F85}" dt="2023-03-07T03:38:51.189" v="2634" actId="1036"/>
        <pc:sldMkLst>
          <pc:docMk/>
          <pc:sldMk cId="655659021" sldId="258"/>
        </pc:sldMkLst>
        <pc:spChg chg="add del">
          <ac:chgData name="Chuck Kiefriter" userId="c57348f7-b440-4861-a58f-c89f414ea74a" providerId="ADAL" clId="{D941CC75-1891-403D-82AF-B9A758403F85}" dt="2023-03-04T22:05:17.517" v="552" actId="478"/>
          <ac:spMkLst>
            <pc:docMk/>
            <pc:sldMk cId="655659021" sldId="258"/>
            <ac:spMk id="2" creationId="{5A86E7A1-5DDE-4EC7-4BBE-10D2A53EC2B5}"/>
          </ac:spMkLst>
        </pc:spChg>
        <pc:spChg chg="del">
          <ac:chgData name="Chuck Kiefriter" userId="c57348f7-b440-4861-a58f-c89f414ea74a" providerId="ADAL" clId="{D941CC75-1891-403D-82AF-B9A758403F85}" dt="2023-03-04T22:05:01.523" v="550" actId="478"/>
          <ac:spMkLst>
            <pc:docMk/>
            <pc:sldMk cId="655659021" sldId="258"/>
            <ac:spMk id="3" creationId="{23DFC7E9-54DD-38D7-0B9B-D34948D68CF9}"/>
          </ac:spMkLst>
        </pc:spChg>
        <pc:spChg chg="add mod">
          <ac:chgData name="Chuck Kiefriter" userId="c57348f7-b440-4861-a58f-c89f414ea74a" providerId="ADAL" clId="{D941CC75-1891-403D-82AF-B9A758403F85}" dt="2023-03-07T03:38:51.189" v="2634" actId="1036"/>
          <ac:spMkLst>
            <pc:docMk/>
            <pc:sldMk cId="655659021" sldId="258"/>
            <ac:spMk id="5" creationId="{8253E85F-0EB6-69E6-FD44-4BACACFD4C72}"/>
          </ac:spMkLst>
        </pc:spChg>
        <pc:spChg chg="add mod">
          <ac:chgData name="Chuck Kiefriter" userId="c57348f7-b440-4861-a58f-c89f414ea74a" providerId="ADAL" clId="{D941CC75-1891-403D-82AF-B9A758403F85}" dt="2023-03-04T22:15:02.146" v="614" actId="1035"/>
          <ac:spMkLst>
            <pc:docMk/>
            <pc:sldMk cId="655659021" sldId="258"/>
            <ac:spMk id="6" creationId="{28137285-641E-F537-9F52-02C7E2E20ABE}"/>
          </ac:spMkLst>
        </pc:spChg>
        <pc:spChg chg="add mod">
          <ac:chgData name="Chuck Kiefriter" userId="c57348f7-b440-4861-a58f-c89f414ea74a" providerId="ADAL" clId="{D941CC75-1891-403D-82AF-B9A758403F85}" dt="2023-03-04T22:38:20.122" v="873" actId="14100"/>
          <ac:spMkLst>
            <pc:docMk/>
            <pc:sldMk cId="655659021" sldId="258"/>
            <ac:spMk id="7" creationId="{EA0F1AA1-6FDC-AEA9-BF2B-0C02FDD93B07}"/>
          </ac:spMkLst>
        </pc:spChg>
        <pc:spChg chg="add del mod">
          <ac:chgData name="Chuck Kiefriter" userId="c57348f7-b440-4861-a58f-c89f414ea74a" providerId="ADAL" clId="{D941CC75-1891-403D-82AF-B9A758403F85}" dt="2023-03-04T22:31:25.133" v="740"/>
          <ac:spMkLst>
            <pc:docMk/>
            <pc:sldMk cId="655659021" sldId="258"/>
            <ac:spMk id="8" creationId="{16D12B97-C86C-81E9-3C38-7713AE801D52}"/>
          </ac:spMkLst>
        </pc:spChg>
        <pc:picChg chg="add mod">
          <ac:chgData name="Chuck Kiefriter" userId="c57348f7-b440-4861-a58f-c89f414ea74a" providerId="ADAL" clId="{D941CC75-1891-403D-82AF-B9A758403F85}" dt="2023-03-04T22:12:40.311" v="586" actId="1076"/>
          <ac:picMkLst>
            <pc:docMk/>
            <pc:sldMk cId="655659021" sldId="258"/>
            <ac:picMk id="2052" creationId="{A2B0DB60-A4DC-AB97-FC0D-3622E425B203}"/>
          </ac:picMkLst>
        </pc:picChg>
      </pc:sldChg>
      <pc:sldChg chg="delSp modSp add ord">
        <pc:chgData name="Chuck Kiefriter" userId="c57348f7-b440-4861-a58f-c89f414ea74a" providerId="ADAL" clId="{D941CC75-1891-403D-82AF-B9A758403F85}" dt="2023-03-04T21:52:38.955" v="515" actId="14100"/>
        <pc:sldMkLst>
          <pc:docMk/>
          <pc:sldMk cId="1275780189" sldId="259"/>
        </pc:sldMkLst>
        <pc:spChg chg="del">
          <ac:chgData name="Chuck Kiefriter" userId="c57348f7-b440-4861-a58f-c89f414ea74a" providerId="ADAL" clId="{D941CC75-1891-403D-82AF-B9A758403F85}" dt="2023-03-04T21:52:24.199" v="510" actId="478"/>
          <ac:spMkLst>
            <pc:docMk/>
            <pc:sldMk cId="1275780189" sldId="259"/>
            <ac:spMk id="3" creationId="{23DFC7E9-54DD-38D7-0B9B-D34948D68CF9}"/>
          </ac:spMkLst>
        </pc:spChg>
        <pc:picChg chg="del">
          <ac:chgData name="Chuck Kiefriter" userId="c57348f7-b440-4861-a58f-c89f414ea74a" providerId="ADAL" clId="{D941CC75-1891-403D-82AF-B9A758403F85}" dt="2023-03-04T21:52:27.060" v="512" actId="478"/>
          <ac:picMkLst>
            <pc:docMk/>
            <pc:sldMk cId="1275780189" sldId="259"/>
            <ac:picMk id="1026" creationId="{D93E8874-16ED-37D8-2956-6D482F053AA8}"/>
          </ac:picMkLst>
        </pc:picChg>
        <pc:picChg chg="del">
          <ac:chgData name="Chuck Kiefriter" userId="c57348f7-b440-4861-a58f-c89f414ea74a" providerId="ADAL" clId="{D941CC75-1891-403D-82AF-B9A758403F85}" dt="2023-03-04T21:52:24.199" v="510" actId="478"/>
          <ac:picMkLst>
            <pc:docMk/>
            <pc:sldMk cId="1275780189" sldId="259"/>
            <ac:picMk id="1028" creationId="{91E72364-0ACF-DD00-E3F8-542B527C8363}"/>
          </ac:picMkLst>
        </pc:picChg>
        <pc:picChg chg="mod">
          <ac:chgData name="Chuck Kiefriter" userId="c57348f7-b440-4861-a58f-c89f414ea74a" providerId="ADAL" clId="{D941CC75-1891-403D-82AF-B9A758403F85}" dt="2023-03-04T21:52:38.955" v="515" actId="14100"/>
          <ac:picMkLst>
            <pc:docMk/>
            <pc:sldMk cId="1275780189" sldId="259"/>
            <ac:picMk id="1030" creationId="{E33A0DA6-7064-88C8-98D0-E3CD726F3DCE}"/>
          </ac:picMkLst>
        </pc:picChg>
      </pc:sldChg>
      <pc:sldChg chg="modSp add mod">
        <pc:chgData name="Chuck Kiefriter" userId="c57348f7-b440-4861-a58f-c89f414ea74a" providerId="ADAL" clId="{D941CC75-1891-403D-82AF-B9A758403F85}" dt="2023-03-04T22:39:24.795" v="897" actId="1076"/>
        <pc:sldMkLst>
          <pc:docMk/>
          <pc:sldMk cId="2394962184" sldId="260"/>
        </pc:sldMkLst>
        <pc:spChg chg="mod">
          <ac:chgData name="Chuck Kiefriter" userId="c57348f7-b440-4861-a58f-c89f414ea74a" providerId="ADAL" clId="{D941CC75-1891-403D-82AF-B9A758403F85}" dt="2023-03-04T22:39:24.795" v="897" actId="1076"/>
          <ac:spMkLst>
            <pc:docMk/>
            <pc:sldMk cId="2394962184" sldId="260"/>
            <ac:spMk id="3" creationId="{23DFC7E9-54DD-38D7-0B9B-D34948D68CF9}"/>
          </ac:spMkLst>
        </pc:spChg>
      </pc:sldChg>
      <pc:sldChg chg="addSp delSp modSp add mod">
        <pc:chgData name="Chuck Kiefriter" userId="c57348f7-b440-4861-a58f-c89f414ea74a" providerId="ADAL" clId="{D941CC75-1891-403D-82AF-B9A758403F85}" dt="2023-03-04T22:37:38.606" v="872" actId="14100"/>
        <pc:sldMkLst>
          <pc:docMk/>
          <pc:sldMk cId="1186913456" sldId="261"/>
        </pc:sldMkLst>
        <pc:spChg chg="add mod">
          <ac:chgData name="Chuck Kiefriter" userId="c57348f7-b440-4861-a58f-c89f414ea74a" providerId="ADAL" clId="{D941CC75-1891-403D-82AF-B9A758403F85}" dt="2023-03-04T22:33:10.414" v="818" actId="1038"/>
          <ac:spMkLst>
            <pc:docMk/>
            <pc:sldMk cId="1186913456" sldId="261"/>
            <ac:spMk id="4" creationId="{5AA6D616-2045-7E94-169F-E5ACDF17050A}"/>
          </ac:spMkLst>
        </pc:spChg>
        <pc:spChg chg="mod">
          <ac:chgData name="Chuck Kiefriter" userId="c57348f7-b440-4861-a58f-c89f414ea74a" providerId="ADAL" clId="{D941CC75-1891-403D-82AF-B9A758403F85}" dt="2023-03-04T22:26:57.475" v="721" actId="403"/>
          <ac:spMkLst>
            <pc:docMk/>
            <pc:sldMk cId="1186913456" sldId="261"/>
            <ac:spMk id="5" creationId="{8253E85F-0EB6-69E6-FD44-4BACACFD4C72}"/>
          </ac:spMkLst>
        </pc:spChg>
        <pc:spChg chg="del">
          <ac:chgData name="Chuck Kiefriter" userId="c57348f7-b440-4861-a58f-c89f414ea74a" providerId="ADAL" clId="{D941CC75-1891-403D-82AF-B9A758403F85}" dt="2023-03-04T22:26:20.724" v="681" actId="478"/>
          <ac:spMkLst>
            <pc:docMk/>
            <pc:sldMk cId="1186913456" sldId="261"/>
            <ac:spMk id="6" creationId="{28137285-641E-F537-9F52-02C7E2E20ABE}"/>
          </ac:spMkLst>
        </pc:spChg>
        <pc:spChg chg="del">
          <ac:chgData name="Chuck Kiefriter" userId="c57348f7-b440-4861-a58f-c89f414ea74a" providerId="ADAL" clId="{D941CC75-1891-403D-82AF-B9A758403F85}" dt="2023-03-04T22:26:17.030" v="680" actId="478"/>
          <ac:spMkLst>
            <pc:docMk/>
            <pc:sldMk cId="1186913456" sldId="261"/>
            <ac:spMk id="7" creationId="{EA0F1AA1-6FDC-AEA9-BF2B-0C02FDD93B07}"/>
          </ac:spMkLst>
        </pc:spChg>
        <pc:spChg chg="add mod">
          <ac:chgData name="Chuck Kiefriter" userId="c57348f7-b440-4861-a58f-c89f414ea74a" providerId="ADAL" clId="{D941CC75-1891-403D-82AF-B9A758403F85}" dt="2023-03-04T22:33:10.414" v="818" actId="1038"/>
          <ac:spMkLst>
            <pc:docMk/>
            <pc:sldMk cId="1186913456" sldId="261"/>
            <ac:spMk id="8" creationId="{B4D71124-8906-9FED-B589-5E0B3711B79D}"/>
          </ac:spMkLst>
        </pc:spChg>
        <pc:spChg chg="add mod">
          <ac:chgData name="Chuck Kiefriter" userId="c57348f7-b440-4861-a58f-c89f414ea74a" providerId="ADAL" clId="{D941CC75-1891-403D-82AF-B9A758403F85}" dt="2023-03-04T22:33:10.414" v="818" actId="1038"/>
          <ac:spMkLst>
            <pc:docMk/>
            <pc:sldMk cId="1186913456" sldId="261"/>
            <ac:spMk id="9" creationId="{FBE5ED58-27F1-B933-09BF-7C99ACF03E31}"/>
          </ac:spMkLst>
        </pc:spChg>
        <pc:spChg chg="add mod">
          <ac:chgData name="Chuck Kiefriter" userId="c57348f7-b440-4861-a58f-c89f414ea74a" providerId="ADAL" clId="{D941CC75-1891-403D-82AF-B9A758403F85}" dt="2023-03-04T22:33:10.414" v="818" actId="1038"/>
          <ac:spMkLst>
            <pc:docMk/>
            <pc:sldMk cId="1186913456" sldId="261"/>
            <ac:spMk id="10" creationId="{A65B39B2-6443-7404-715F-A843BE42252C}"/>
          </ac:spMkLst>
        </pc:spChg>
        <pc:picChg chg="add mod">
          <ac:chgData name="Chuck Kiefriter" userId="c57348f7-b440-4861-a58f-c89f414ea74a" providerId="ADAL" clId="{D941CC75-1891-403D-82AF-B9A758403F85}" dt="2023-03-04T22:33:10.414" v="818" actId="1038"/>
          <ac:picMkLst>
            <pc:docMk/>
            <pc:sldMk cId="1186913456" sldId="261"/>
            <ac:picMk id="3" creationId="{E755F3DA-766B-A649-A224-EFABAA3B3CC8}"/>
          </ac:picMkLst>
        </pc:picChg>
        <pc:picChg chg="del">
          <ac:chgData name="Chuck Kiefriter" userId="c57348f7-b440-4861-a58f-c89f414ea74a" providerId="ADAL" clId="{D941CC75-1891-403D-82AF-B9A758403F85}" dt="2023-03-04T22:26:12.884" v="677" actId="478"/>
          <ac:picMkLst>
            <pc:docMk/>
            <pc:sldMk cId="1186913456" sldId="261"/>
            <ac:picMk id="2052" creationId="{A2B0DB60-A4DC-AB97-FC0D-3622E425B203}"/>
          </ac:picMkLst>
        </pc:picChg>
        <pc:picChg chg="add mod">
          <ac:chgData name="Chuck Kiefriter" userId="c57348f7-b440-4861-a58f-c89f414ea74a" providerId="ADAL" clId="{D941CC75-1891-403D-82AF-B9A758403F85}" dt="2023-03-04T22:33:10.414" v="818" actId="1038"/>
          <ac:picMkLst>
            <pc:docMk/>
            <pc:sldMk cId="1186913456" sldId="261"/>
            <ac:picMk id="3074" creationId="{34FDB374-2623-E6C5-7137-00301709ACCF}"/>
          </ac:picMkLst>
        </pc:picChg>
        <pc:picChg chg="add mod">
          <ac:chgData name="Chuck Kiefriter" userId="c57348f7-b440-4861-a58f-c89f414ea74a" providerId="ADAL" clId="{D941CC75-1891-403D-82AF-B9A758403F85}" dt="2023-03-04T22:37:38.606" v="872" actId="14100"/>
          <ac:picMkLst>
            <pc:docMk/>
            <pc:sldMk cId="1186913456" sldId="261"/>
            <ac:picMk id="3076" creationId="{8D51F639-D356-3004-58D9-D2DA3FBE743D}"/>
          </ac:picMkLst>
        </pc:picChg>
      </pc:sldChg>
      <pc:sldChg chg="modSp add mod ord">
        <pc:chgData name="Chuck Kiefriter" userId="c57348f7-b440-4861-a58f-c89f414ea74a" providerId="ADAL" clId="{D941CC75-1891-403D-82AF-B9A758403F85}" dt="2023-03-07T23:21:59.387" v="2953" actId="207"/>
        <pc:sldMkLst>
          <pc:docMk/>
          <pc:sldMk cId="3188994331" sldId="262"/>
        </pc:sldMkLst>
        <pc:spChg chg="mod">
          <ac:chgData name="Chuck Kiefriter" userId="c57348f7-b440-4861-a58f-c89f414ea74a" providerId="ADAL" clId="{D941CC75-1891-403D-82AF-B9A758403F85}" dt="2023-03-07T23:21:59.387" v="2953" actId="207"/>
          <ac:spMkLst>
            <pc:docMk/>
            <pc:sldMk cId="3188994331" sldId="262"/>
            <ac:spMk id="3" creationId="{23DFC7E9-54DD-38D7-0B9B-D34948D68CF9}"/>
          </ac:spMkLst>
        </pc:spChg>
      </pc:sldChg>
      <pc:sldChg chg="modSp mod">
        <pc:chgData name="Chuck Kiefriter" userId="c57348f7-b440-4861-a58f-c89f414ea74a" providerId="ADAL" clId="{D941CC75-1891-403D-82AF-B9A758403F85}" dt="2023-03-07T23:40:22.607" v="3110" actId="20577"/>
        <pc:sldMkLst>
          <pc:docMk/>
          <pc:sldMk cId="3194223319" sldId="263"/>
        </pc:sldMkLst>
        <pc:spChg chg="mod">
          <ac:chgData name="Chuck Kiefriter" userId="c57348f7-b440-4861-a58f-c89f414ea74a" providerId="ADAL" clId="{D941CC75-1891-403D-82AF-B9A758403F85}" dt="2023-03-07T23:40:22.607" v="3110" actId="20577"/>
          <ac:spMkLst>
            <pc:docMk/>
            <pc:sldMk cId="3194223319" sldId="263"/>
            <ac:spMk id="3" creationId="{23DFC7E9-54DD-38D7-0B9B-D34948D68CF9}"/>
          </ac:spMkLst>
        </pc:spChg>
      </pc:sldChg>
      <pc:sldChg chg="add">
        <pc:chgData name="Chuck Kiefriter" userId="c57348f7-b440-4861-a58f-c89f414ea74a" providerId="ADAL" clId="{D941CC75-1891-403D-82AF-B9A758403F85}" dt="2023-03-04T22:53:23.727" v="935" actId="2890"/>
        <pc:sldMkLst>
          <pc:docMk/>
          <pc:sldMk cId="763182894" sldId="264"/>
        </pc:sldMkLst>
      </pc:sldChg>
      <pc:sldChg chg="modSp add mod">
        <pc:chgData name="Chuck Kiefriter" userId="c57348f7-b440-4861-a58f-c89f414ea74a" providerId="ADAL" clId="{D941CC75-1891-403D-82AF-B9A758403F85}" dt="2023-03-04T23:41:46.339" v="1212" actId="6549"/>
        <pc:sldMkLst>
          <pc:docMk/>
          <pc:sldMk cId="367428708" sldId="265"/>
        </pc:sldMkLst>
        <pc:spChg chg="mod">
          <ac:chgData name="Chuck Kiefriter" userId="c57348f7-b440-4861-a58f-c89f414ea74a" providerId="ADAL" clId="{D941CC75-1891-403D-82AF-B9A758403F85}" dt="2023-03-04T23:41:46.339" v="1212" actId="6549"/>
          <ac:spMkLst>
            <pc:docMk/>
            <pc:sldMk cId="367428708" sldId="265"/>
            <ac:spMk id="3" creationId="{23DFC7E9-54DD-38D7-0B9B-D34948D68CF9}"/>
          </ac:spMkLst>
        </pc:spChg>
      </pc:sldChg>
      <pc:sldChg chg="addSp delSp modSp add mod">
        <pc:chgData name="Chuck Kiefriter" userId="c57348f7-b440-4861-a58f-c89f414ea74a" providerId="ADAL" clId="{D941CC75-1891-403D-82AF-B9A758403F85}" dt="2023-03-05T17:19:54.347" v="1385" actId="403"/>
        <pc:sldMkLst>
          <pc:docMk/>
          <pc:sldMk cId="3472760250" sldId="266"/>
        </pc:sldMkLst>
        <pc:spChg chg="add mod">
          <ac:chgData name="Chuck Kiefriter" userId="c57348f7-b440-4861-a58f-c89f414ea74a" providerId="ADAL" clId="{D941CC75-1891-403D-82AF-B9A758403F85}" dt="2023-03-05T17:19:19.352" v="1365" actId="1035"/>
          <ac:spMkLst>
            <pc:docMk/>
            <pc:sldMk cId="3472760250" sldId="266"/>
            <ac:spMk id="3" creationId="{8A190F0E-2F97-FB1D-4C12-99BD52A45698}"/>
          </ac:spMkLst>
        </pc:spChg>
        <pc:spChg chg="del mod">
          <ac:chgData name="Chuck Kiefriter" userId="c57348f7-b440-4861-a58f-c89f414ea74a" providerId="ADAL" clId="{D941CC75-1891-403D-82AF-B9A758403F85}" dt="2023-03-04T23:42:45.681" v="1225" actId="478"/>
          <ac:spMkLst>
            <pc:docMk/>
            <pc:sldMk cId="3472760250" sldId="266"/>
            <ac:spMk id="5" creationId="{5F9FFA0F-ABF5-A659-70E6-D8C77574B512}"/>
          </ac:spMkLst>
        </pc:spChg>
        <pc:spChg chg="add mod">
          <ac:chgData name="Chuck Kiefriter" userId="c57348f7-b440-4861-a58f-c89f414ea74a" providerId="ADAL" clId="{D941CC75-1891-403D-82AF-B9A758403F85}" dt="2023-03-05T17:19:54.347" v="1385" actId="403"/>
          <ac:spMkLst>
            <pc:docMk/>
            <pc:sldMk cId="3472760250" sldId="266"/>
            <ac:spMk id="6" creationId="{59E906CD-110B-9D01-732C-2F21759B0265}"/>
          </ac:spMkLst>
        </pc:spChg>
        <pc:spChg chg="del">
          <ac:chgData name="Chuck Kiefriter" userId="c57348f7-b440-4861-a58f-c89f414ea74a" providerId="ADAL" clId="{D941CC75-1891-403D-82AF-B9A758403F85}" dt="2023-03-04T23:41:54.149" v="1213" actId="478"/>
          <ac:spMkLst>
            <pc:docMk/>
            <pc:sldMk cId="3472760250" sldId="266"/>
            <ac:spMk id="7" creationId="{E4743137-C6B2-414D-BFAA-03342A75F078}"/>
          </ac:spMkLst>
        </pc:spChg>
        <pc:spChg chg="del">
          <ac:chgData name="Chuck Kiefriter" userId="c57348f7-b440-4861-a58f-c89f414ea74a" providerId="ADAL" clId="{D941CC75-1891-403D-82AF-B9A758403F85}" dt="2023-03-04T23:41:54.149" v="1213" actId="478"/>
          <ac:spMkLst>
            <pc:docMk/>
            <pc:sldMk cId="3472760250" sldId="266"/>
            <ac:spMk id="9" creationId="{173C8FB3-3AEA-AC6B-0DDF-E23D4893528F}"/>
          </ac:spMkLst>
        </pc:spChg>
      </pc:sldChg>
      <pc:sldChg chg="addSp delSp modSp add del mod">
        <pc:chgData name="Chuck Kiefriter" userId="c57348f7-b440-4861-a58f-c89f414ea74a" providerId="ADAL" clId="{D941CC75-1891-403D-82AF-B9A758403F85}" dt="2023-03-05T17:26:35.420" v="1430" actId="2696"/>
        <pc:sldMkLst>
          <pc:docMk/>
          <pc:sldMk cId="184580261" sldId="267"/>
        </pc:sldMkLst>
        <pc:spChg chg="del">
          <ac:chgData name="Chuck Kiefriter" userId="c57348f7-b440-4861-a58f-c89f414ea74a" providerId="ADAL" clId="{D941CC75-1891-403D-82AF-B9A758403F85}" dt="2023-03-05T17:21:09.695" v="1410" actId="478"/>
          <ac:spMkLst>
            <pc:docMk/>
            <pc:sldMk cId="184580261" sldId="267"/>
            <ac:spMk id="3" creationId="{8A190F0E-2F97-FB1D-4C12-99BD52A45698}"/>
          </ac:spMkLst>
        </pc:spChg>
        <pc:spChg chg="add mod">
          <ac:chgData name="Chuck Kiefriter" userId="c57348f7-b440-4861-a58f-c89f414ea74a" providerId="ADAL" clId="{D941CC75-1891-403D-82AF-B9A758403F85}" dt="2023-03-05T17:22:23.216" v="1420" actId="207"/>
          <ac:spMkLst>
            <pc:docMk/>
            <pc:sldMk cId="184580261" sldId="267"/>
            <ac:spMk id="4" creationId="{051DC5DB-C58E-56B3-76BF-4596A55B19BC}"/>
          </ac:spMkLst>
        </pc:spChg>
        <pc:spChg chg="mod">
          <ac:chgData name="Chuck Kiefriter" userId="c57348f7-b440-4861-a58f-c89f414ea74a" providerId="ADAL" clId="{D941CC75-1891-403D-82AF-B9A758403F85}" dt="2023-03-05T17:23:30.240" v="1428" actId="20577"/>
          <ac:spMkLst>
            <pc:docMk/>
            <pc:sldMk cId="184580261" sldId="267"/>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1150085565" sldId="267"/>
        </pc:sldMkLst>
      </pc:sldChg>
      <pc:sldChg chg="add ord">
        <pc:chgData name="Chuck Kiefriter" userId="c57348f7-b440-4861-a58f-c89f414ea74a" providerId="ADAL" clId="{D941CC75-1891-403D-82AF-B9A758403F85}" dt="2023-03-07T05:12:38.137" v="2885"/>
        <pc:sldMkLst>
          <pc:docMk/>
          <pc:sldMk cId="4111004944" sldId="267"/>
        </pc:sldMkLst>
      </pc:sldChg>
      <pc:sldChg chg="addSp modSp add mod">
        <pc:chgData name="Chuck Kiefriter" userId="c57348f7-b440-4861-a58f-c89f414ea74a" providerId="ADAL" clId="{D941CC75-1891-403D-82AF-B9A758403F85}" dt="2023-03-07T23:55:58.366" v="3206" actId="20577"/>
        <pc:sldMkLst>
          <pc:docMk/>
          <pc:sldMk cId="192346319" sldId="268"/>
        </pc:sldMkLst>
        <pc:spChg chg="add mod">
          <ac:chgData name="Chuck Kiefriter" userId="c57348f7-b440-4861-a58f-c89f414ea74a" providerId="ADAL" clId="{D941CC75-1891-403D-82AF-B9A758403F85}" dt="2023-03-05T17:30:52.568" v="1588" actId="1036"/>
          <ac:spMkLst>
            <pc:docMk/>
            <pc:sldMk cId="192346319" sldId="268"/>
            <ac:spMk id="2" creationId="{2C17FE52-5FCE-93EA-391D-35903F25B335}"/>
          </ac:spMkLst>
        </pc:spChg>
        <pc:spChg chg="add mod">
          <ac:chgData name="Chuck Kiefriter" userId="c57348f7-b440-4861-a58f-c89f414ea74a" providerId="ADAL" clId="{D941CC75-1891-403D-82AF-B9A758403F85}" dt="2023-03-07T23:55:58.366" v="3206" actId="20577"/>
          <ac:spMkLst>
            <pc:docMk/>
            <pc:sldMk cId="192346319" sldId="268"/>
            <ac:spMk id="3" creationId="{A58D446F-66C1-FA6C-A21C-431C54ABE43D}"/>
          </ac:spMkLst>
        </pc:spChg>
        <pc:spChg chg="mod">
          <ac:chgData name="Chuck Kiefriter" userId="c57348f7-b440-4861-a58f-c89f414ea74a" providerId="ADAL" clId="{D941CC75-1891-403D-82AF-B9A758403F85}" dt="2023-03-05T17:30:52.568" v="1588" actId="1036"/>
          <ac:spMkLst>
            <pc:docMk/>
            <pc:sldMk cId="192346319" sldId="268"/>
            <ac:spMk id="4" creationId="{051DC5DB-C58E-56B3-76BF-4596A55B19BC}"/>
          </ac:spMkLst>
        </pc:spChg>
        <pc:spChg chg="mod">
          <ac:chgData name="Chuck Kiefriter" userId="c57348f7-b440-4861-a58f-c89f414ea74a" providerId="ADAL" clId="{D941CC75-1891-403D-82AF-B9A758403F85}" dt="2023-03-05T17:30:52.568" v="1588" actId="1036"/>
          <ac:spMkLst>
            <pc:docMk/>
            <pc:sldMk cId="192346319" sldId="268"/>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3926641458" sldId="268"/>
        </pc:sldMkLst>
      </pc:sldChg>
      <pc:sldChg chg="modSp add del mod">
        <pc:chgData name="Chuck Kiefriter" userId="c57348f7-b440-4861-a58f-c89f414ea74a" providerId="ADAL" clId="{D941CC75-1891-403D-82AF-B9A758403F85}" dt="2023-03-07T00:48:27.694" v="2588" actId="2696"/>
        <pc:sldMkLst>
          <pc:docMk/>
          <pc:sldMk cId="723408712" sldId="269"/>
        </pc:sldMkLst>
        <pc:spChg chg="mod">
          <ac:chgData name="Chuck Kiefriter" userId="c57348f7-b440-4861-a58f-c89f414ea74a" providerId="ADAL" clId="{D941CC75-1891-403D-82AF-B9A758403F85}" dt="2023-03-05T17:47:51.508" v="1765" actId="1037"/>
          <ac:spMkLst>
            <pc:docMk/>
            <pc:sldMk cId="723408712" sldId="269"/>
            <ac:spMk id="3" creationId="{23DFC7E9-54DD-38D7-0B9B-D34948D68CF9}"/>
          </ac:spMkLst>
        </pc:spChg>
      </pc:sldChg>
      <pc:sldChg chg="add">
        <pc:chgData name="Chuck Kiefriter" userId="c57348f7-b440-4861-a58f-c89f414ea74a" providerId="ADAL" clId="{D941CC75-1891-403D-82AF-B9A758403F85}" dt="2023-03-07T00:48:31.575" v="2589"/>
        <pc:sldMkLst>
          <pc:docMk/>
          <pc:sldMk cId="3067507112" sldId="269"/>
        </pc:sldMkLst>
      </pc:sldChg>
      <pc:sldChg chg="add">
        <pc:chgData name="Chuck Kiefriter" userId="c57348f7-b440-4861-a58f-c89f414ea74a" providerId="ADAL" clId="{D941CC75-1891-403D-82AF-B9A758403F85}" dt="2023-03-07T00:48:31.575" v="2589"/>
        <pc:sldMkLst>
          <pc:docMk/>
          <pc:sldMk cId="183313377" sldId="270"/>
        </pc:sldMkLst>
      </pc:sldChg>
      <pc:sldChg chg="addSp delSp modSp add del mod">
        <pc:chgData name="Chuck Kiefriter" userId="c57348f7-b440-4861-a58f-c89f414ea74a" providerId="ADAL" clId="{D941CC75-1891-403D-82AF-B9A758403F85}" dt="2023-03-07T00:48:27.694" v="2588" actId="2696"/>
        <pc:sldMkLst>
          <pc:docMk/>
          <pc:sldMk cId="2256619431" sldId="270"/>
        </pc:sldMkLst>
        <pc:spChg chg="del">
          <ac:chgData name="Chuck Kiefriter" userId="c57348f7-b440-4861-a58f-c89f414ea74a" providerId="ADAL" clId="{D941CC75-1891-403D-82AF-B9A758403F85}" dt="2023-03-05T17:41:10.560" v="1606" actId="478"/>
          <ac:spMkLst>
            <pc:docMk/>
            <pc:sldMk cId="2256619431" sldId="270"/>
            <ac:spMk id="2" creationId="{2C17FE52-5FCE-93EA-391D-35903F25B335}"/>
          </ac:spMkLst>
        </pc:spChg>
        <pc:spChg chg="del">
          <ac:chgData name="Chuck Kiefriter" userId="c57348f7-b440-4861-a58f-c89f414ea74a" providerId="ADAL" clId="{D941CC75-1891-403D-82AF-B9A758403F85}" dt="2023-03-05T17:41:10.560" v="1606" actId="478"/>
          <ac:spMkLst>
            <pc:docMk/>
            <pc:sldMk cId="2256619431" sldId="270"/>
            <ac:spMk id="3" creationId="{A58D446F-66C1-FA6C-A21C-431C54ABE43D}"/>
          </ac:spMkLst>
        </pc:spChg>
        <pc:spChg chg="del">
          <ac:chgData name="Chuck Kiefriter" userId="c57348f7-b440-4861-a58f-c89f414ea74a" providerId="ADAL" clId="{D941CC75-1891-403D-82AF-B9A758403F85}" dt="2023-03-05T17:41:34.225" v="1611" actId="478"/>
          <ac:spMkLst>
            <pc:docMk/>
            <pc:sldMk cId="2256619431" sldId="270"/>
            <ac:spMk id="4" creationId="{051DC5DB-C58E-56B3-76BF-4596A55B19BC}"/>
          </ac:spMkLst>
        </pc:spChg>
        <pc:spChg chg="mod">
          <ac:chgData name="Chuck Kiefriter" userId="c57348f7-b440-4861-a58f-c89f414ea74a" providerId="ADAL" clId="{D941CC75-1891-403D-82AF-B9A758403F85}" dt="2023-03-05T17:42:55.292" v="1685" actId="20577"/>
          <ac:spMkLst>
            <pc:docMk/>
            <pc:sldMk cId="2256619431" sldId="270"/>
            <ac:spMk id="6" creationId="{59E906CD-110B-9D01-732C-2F21759B0265}"/>
          </ac:spMkLst>
        </pc:spChg>
        <pc:spChg chg="add mod">
          <ac:chgData name="Chuck Kiefriter" userId="c57348f7-b440-4861-a58f-c89f414ea74a" providerId="ADAL" clId="{D941CC75-1891-403D-82AF-B9A758403F85}" dt="2023-03-05T21:01:09.965" v="2191" actId="20577"/>
          <ac:spMkLst>
            <pc:docMk/>
            <pc:sldMk cId="2256619431" sldId="270"/>
            <ac:spMk id="7" creationId="{258EA3F4-5A0B-FC3D-626B-2F94931B6638}"/>
          </ac:spMkLst>
        </pc:spChg>
      </pc:sldChg>
      <pc:sldChg chg="modSp add del mod ord">
        <pc:chgData name="Chuck Kiefriter" userId="c57348f7-b440-4861-a58f-c89f414ea74a" providerId="ADAL" clId="{D941CC75-1891-403D-82AF-B9A758403F85}" dt="2023-03-07T00:48:27.694" v="2588" actId="2696"/>
        <pc:sldMkLst>
          <pc:docMk/>
          <pc:sldMk cId="97634202" sldId="271"/>
        </pc:sldMkLst>
        <pc:spChg chg="mod">
          <ac:chgData name="Chuck Kiefriter" userId="c57348f7-b440-4861-a58f-c89f414ea74a" providerId="ADAL" clId="{D941CC75-1891-403D-82AF-B9A758403F85}" dt="2023-03-05T17:54:31.785" v="1835" actId="404"/>
          <ac:spMkLst>
            <pc:docMk/>
            <pc:sldMk cId="97634202" sldId="271"/>
            <ac:spMk id="3" creationId="{23DFC7E9-54DD-38D7-0B9B-D34948D68CF9}"/>
          </ac:spMkLst>
        </pc:spChg>
      </pc:sldChg>
      <pc:sldChg chg="add">
        <pc:chgData name="Chuck Kiefriter" userId="c57348f7-b440-4861-a58f-c89f414ea74a" providerId="ADAL" clId="{D941CC75-1891-403D-82AF-B9A758403F85}" dt="2023-03-07T00:48:31.575" v="2589"/>
        <pc:sldMkLst>
          <pc:docMk/>
          <pc:sldMk cId="373601184" sldId="271"/>
        </pc:sldMkLst>
      </pc:sldChg>
      <pc:sldChg chg="addSp modSp add mod">
        <pc:chgData name="Chuck Kiefriter" userId="c57348f7-b440-4861-a58f-c89f414ea74a" providerId="ADAL" clId="{D941CC75-1891-403D-82AF-B9A758403F85}" dt="2023-03-07T23:36:09.058" v="2980" actId="20577"/>
        <pc:sldMkLst>
          <pc:docMk/>
          <pc:sldMk cId="323829688" sldId="272"/>
        </pc:sldMkLst>
        <pc:spChg chg="add mod">
          <ac:chgData name="Chuck Kiefriter" userId="c57348f7-b440-4861-a58f-c89f414ea74a" providerId="ADAL" clId="{D941CC75-1891-403D-82AF-B9A758403F85}" dt="2023-03-07T23:36:09.058" v="2980" actId="20577"/>
          <ac:spMkLst>
            <pc:docMk/>
            <pc:sldMk cId="323829688" sldId="272"/>
            <ac:spMk id="4" creationId="{72611DA7-AE29-00A1-7AE2-4A353A359FBB}"/>
          </ac:spMkLst>
        </pc:spChg>
      </pc:sldChg>
      <pc:sldChg chg="addSp delSp modSp add del mod">
        <pc:chgData name="Chuck Kiefriter" userId="c57348f7-b440-4861-a58f-c89f414ea74a" providerId="ADAL" clId="{D941CC75-1891-403D-82AF-B9A758403F85}" dt="2023-03-07T00:48:27.694" v="2588" actId="2696"/>
        <pc:sldMkLst>
          <pc:docMk/>
          <pc:sldMk cId="509926564" sldId="272"/>
        </pc:sldMkLst>
        <pc:spChg chg="add mod">
          <ac:chgData name="Chuck Kiefriter" userId="c57348f7-b440-4861-a58f-c89f414ea74a" providerId="ADAL" clId="{D941CC75-1891-403D-82AF-B9A758403F85}" dt="2023-03-05T18:23:08.886" v="2151" actId="20577"/>
          <ac:spMkLst>
            <pc:docMk/>
            <pc:sldMk cId="509926564" sldId="272"/>
            <ac:spMk id="3" creationId="{18C8971B-4F18-19E0-01D3-697860030BC7}"/>
          </ac:spMkLst>
        </pc:spChg>
        <pc:spChg chg="mod">
          <ac:chgData name="Chuck Kiefriter" userId="c57348f7-b440-4861-a58f-c89f414ea74a" providerId="ADAL" clId="{D941CC75-1891-403D-82AF-B9A758403F85}" dt="2023-03-05T17:56:36.675" v="1852" actId="20577"/>
          <ac:spMkLst>
            <pc:docMk/>
            <pc:sldMk cId="509926564" sldId="272"/>
            <ac:spMk id="6" creationId="{59E906CD-110B-9D01-732C-2F21759B0265}"/>
          </ac:spMkLst>
        </pc:spChg>
        <pc:spChg chg="del">
          <ac:chgData name="Chuck Kiefriter" userId="c57348f7-b440-4861-a58f-c89f414ea74a" providerId="ADAL" clId="{D941CC75-1891-403D-82AF-B9A758403F85}" dt="2023-03-05T17:56:40.783" v="1853" actId="478"/>
          <ac:spMkLst>
            <pc:docMk/>
            <pc:sldMk cId="509926564" sldId="272"/>
            <ac:spMk id="7" creationId="{258EA3F4-5A0B-FC3D-626B-2F94931B6638}"/>
          </ac:spMkLst>
        </pc:spChg>
      </pc:sldChg>
      <pc:sldChg chg="modSp add mod">
        <pc:chgData name="Chuck Kiefriter" userId="c57348f7-b440-4861-a58f-c89f414ea74a" providerId="ADAL" clId="{D941CC75-1891-403D-82AF-B9A758403F85}" dt="2023-03-07T23:36:14.803" v="2985" actId="20577"/>
        <pc:sldMkLst>
          <pc:docMk/>
          <pc:sldMk cId="3265754167" sldId="273"/>
        </pc:sldMkLst>
        <pc:spChg chg="mod">
          <ac:chgData name="Chuck Kiefriter" userId="c57348f7-b440-4861-a58f-c89f414ea74a" providerId="ADAL" clId="{D941CC75-1891-403D-82AF-B9A758403F85}" dt="2023-03-07T23:36:14.803" v="2985" actId="20577"/>
          <ac:spMkLst>
            <pc:docMk/>
            <pc:sldMk cId="3265754167" sldId="273"/>
            <ac:spMk id="5" creationId="{9DB63145-E59C-9501-8AA5-4E6AC5C0D40F}"/>
          </ac:spMkLst>
        </pc:spChg>
      </pc:sldChg>
      <pc:sldChg chg="addSp delSp modSp add del mod">
        <pc:chgData name="Chuck Kiefriter" userId="c57348f7-b440-4861-a58f-c89f414ea74a" providerId="ADAL" clId="{D941CC75-1891-403D-82AF-B9A758403F85}" dt="2023-03-07T00:48:27.694" v="2588" actId="2696"/>
        <pc:sldMkLst>
          <pc:docMk/>
          <pc:sldMk cId="3636265498" sldId="273"/>
        </pc:sldMkLst>
        <pc:spChg chg="add del mod">
          <ac:chgData name="Chuck Kiefriter" userId="c57348f7-b440-4861-a58f-c89f414ea74a" providerId="ADAL" clId="{D941CC75-1891-403D-82AF-B9A758403F85}" dt="2023-03-05T18:05:12.022" v="1929" actId="478"/>
          <ac:spMkLst>
            <pc:docMk/>
            <pc:sldMk cId="3636265498" sldId="273"/>
            <ac:spMk id="2" creationId="{16FD2862-DF0B-38C6-B272-579797F25FB6}"/>
          </ac:spMkLst>
        </pc:spChg>
        <pc:spChg chg="del">
          <ac:chgData name="Chuck Kiefriter" userId="c57348f7-b440-4861-a58f-c89f414ea74a" providerId="ADAL" clId="{D941CC75-1891-403D-82AF-B9A758403F85}" dt="2023-03-05T18:02:37.575" v="1919" actId="478"/>
          <ac:spMkLst>
            <pc:docMk/>
            <pc:sldMk cId="3636265498" sldId="273"/>
            <ac:spMk id="3" creationId="{18C8971B-4F18-19E0-01D3-697860030BC7}"/>
          </ac:spMkLst>
        </pc:spChg>
        <pc:spChg chg="add del mod">
          <ac:chgData name="Chuck Kiefriter" userId="c57348f7-b440-4861-a58f-c89f414ea74a" providerId="ADAL" clId="{D941CC75-1891-403D-82AF-B9A758403F85}" dt="2023-03-05T21:03:13.602" v="2242" actId="12"/>
          <ac:spMkLst>
            <pc:docMk/>
            <pc:sldMk cId="3636265498" sldId="273"/>
            <ac:spMk id="5" creationId="{9DB63145-E59C-9501-8AA5-4E6AC5C0D40F}"/>
          </ac:spMkLst>
        </pc:spChg>
        <pc:spChg chg="mod">
          <ac:chgData name="Chuck Kiefriter" userId="c57348f7-b440-4861-a58f-c89f414ea74a" providerId="ADAL" clId="{D941CC75-1891-403D-82AF-B9A758403F85}" dt="2023-03-05T18:05:37.107" v="1945" actId="1035"/>
          <ac:spMkLst>
            <pc:docMk/>
            <pc:sldMk cId="3636265498" sldId="273"/>
            <ac:spMk id="6" creationId="{59E906CD-110B-9D01-732C-2F21759B0265}"/>
          </ac:spMkLst>
        </pc:spChg>
      </pc:sldChg>
      <pc:sldChg chg="modSp add mod">
        <pc:chgData name="Chuck Kiefriter" userId="c57348f7-b440-4861-a58f-c89f414ea74a" providerId="ADAL" clId="{D941CC75-1891-403D-82AF-B9A758403F85}" dt="2023-03-05T21:05:28.102" v="2302" actId="403"/>
        <pc:sldMkLst>
          <pc:docMk/>
          <pc:sldMk cId="4170465764" sldId="274"/>
        </pc:sldMkLst>
        <pc:spChg chg="mod">
          <ac:chgData name="Chuck Kiefriter" userId="c57348f7-b440-4861-a58f-c89f414ea74a" providerId="ADAL" clId="{D941CC75-1891-403D-82AF-B9A758403F85}" dt="2023-03-05T21:05:28.102" v="2302" actId="403"/>
          <ac:spMkLst>
            <pc:docMk/>
            <pc:sldMk cId="4170465764" sldId="274"/>
            <ac:spMk id="3" creationId="{23DFC7E9-54DD-38D7-0B9B-D34948D68CF9}"/>
          </ac:spMkLst>
        </pc:spChg>
      </pc:sldChg>
      <pc:sldChg chg="addSp delSp modSp add mod">
        <pc:chgData name="Chuck Kiefriter" userId="c57348f7-b440-4861-a58f-c89f414ea74a" providerId="ADAL" clId="{D941CC75-1891-403D-82AF-B9A758403F85}" dt="2023-03-08T01:19:33.049" v="3238" actId="20577"/>
        <pc:sldMkLst>
          <pc:docMk/>
          <pc:sldMk cId="1513494963" sldId="275"/>
        </pc:sldMkLst>
        <pc:spChg chg="add del">
          <ac:chgData name="Chuck Kiefriter" userId="c57348f7-b440-4861-a58f-c89f414ea74a" providerId="ADAL" clId="{D941CC75-1891-403D-82AF-B9A758403F85}" dt="2023-03-05T21:07:58.068" v="2360"/>
          <ac:spMkLst>
            <pc:docMk/>
            <pc:sldMk cId="1513494963" sldId="275"/>
            <ac:spMk id="2" creationId="{EB1B78F6-5F1C-A9A7-9521-45AF3F592F9E}"/>
          </ac:spMkLst>
        </pc:spChg>
        <pc:spChg chg="add del">
          <ac:chgData name="Chuck Kiefriter" userId="c57348f7-b440-4861-a58f-c89f414ea74a" providerId="ADAL" clId="{D941CC75-1891-403D-82AF-B9A758403F85}" dt="2023-03-05T21:08:02.905" v="2362"/>
          <ac:spMkLst>
            <pc:docMk/>
            <pc:sldMk cId="1513494963" sldId="275"/>
            <ac:spMk id="3" creationId="{B3D799A0-054F-04CB-28A8-12A87538931A}"/>
          </ac:spMkLst>
        </pc:spChg>
        <pc:spChg chg="mod">
          <ac:chgData name="Chuck Kiefriter" userId="c57348f7-b440-4861-a58f-c89f414ea74a" providerId="ADAL" clId="{D941CC75-1891-403D-82AF-B9A758403F85}" dt="2023-03-08T01:19:33.049" v="3238" actId="20577"/>
          <ac:spMkLst>
            <pc:docMk/>
            <pc:sldMk cId="1513494963" sldId="275"/>
            <ac:spMk id="5" creationId="{9DB63145-E59C-9501-8AA5-4E6AC5C0D40F}"/>
          </ac:spMkLst>
        </pc:spChg>
        <pc:spChg chg="mod">
          <ac:chgData name="Chuck Kiefriter" userId="c57348f7-b440-4861-a58f-c89f414ea74a" providerId="ADAL" clId="{D941CC75-1891-403D-82AF-B9A758403F85}" dt="2023-03-05T21:31:47.082" v="2492" actId="20577"/>
          <ac:spMkLst>
            <pc:docMk/>
            <pc:sldMk cId="1513494963" sldId="275"/>
            <ac:spMk id="6" creationId="{59E906CD-110B-9D01-732C-2F21759B0265}"/>
          </ac:spMkLst>
        </pc:spChg>
      </pc:sldChg>
      <pc:sldChg chg="addSp delSp modSp add mod">
        <pc:chgData name="Chuck Kiefriter" userId="c57348f7-b440-4861-a58f-c89f414ea74a" providerId="ADAL" clId="{D941CC75-1891-403D-82AF-B9A758403F85}" dt="2023-03-07T03:46:51.833" v="2701" actId="207"/>
        <pc:sldMkLst>
          <pc:docMk/>
          <pc:sldMk cId="3243150136" sldId="276"/>
        </pc:sldMkLst>
        <pc:spChg chg="add mod">
          <ac:chgData name="Chuck Kiefriter" userId="c57348f7-b440-4861-a58f-c89f414ea74a" providerId="ADAL" clId="{D941CC75-1891-403D-82AF-B9A758403F85}" dt="2023-03-07T03:46:51.833" v="2701" actId="207"/>
          <ac:spMkLst>
            <pc:docMk/>
            <pc:sldMk cId="3243150136" sldId="276"/>
            <ac:spMk id="3" creationId="{9CE6BBB4-A860-A557-4CC2-45AA99832144}"/>
          </ac:spMkLst>
        </pc:spChg>
        <pc:spChg chg="del">
          <ac:chgData name="Chuck Kiefriter" userId="c57348f7-b440-4861-a58f-c89f414ea74a" providerId="ADAL" clId="{D941CC75-1891-403D-82AF-B9A758403F85}" dt="2023-03-05T21:35:21.301" v="2507" actId="478"/>
          <ac:spMkLst>
            <pc:docMk/>
            <pc:sldMk cId="3243150136" sldId="276"/>
            <ac:spMk id="5" creationId="{9DB63145-E59C-9501-8AA5-4E6AC5C0D40F}"/>
          </ac:spMkLst>
        </pc:spChg>
        <pc:spChg chg="mod">
          <ac:chgData name="Chuck Kiefriter" userId="c57348f7-b440-4861-a58f-c89f414ea74a" providerId="ADAL" clId="{D941CC75-1891-403D-82AF-B9A758403F85}" dt="2023-03-05T21:34:52.521" v="2506" actId="20577"/>
          <ac:spMkLst>
            <pc:docMk/>
            <pc:sldMk cId="3243150136" sldId="276"/>
            <ac:spMk id="6" creationId="{59E906CD-110B-9D01-732C-2F21759B0265}"/>
          </ac:spMkLst>
        </pc:spChg>
      </pc:sldChg>
      <pc:sldChg chg="addSp delSp modSp add mod">
        <pc:chgData name="Chuck Kiefriter" userId="c57348f7-b440-4861-a58f-c89f414ea74a" providerId="ADAL" clId="{D941CC75-1891-403D-82AF-B9A758403F85}" dt="2023-03-07T23:37:33.518" v="2988" actId="207"/>
        <pc:sldMkLst>
          <pc:docMk/>
          <pc:sldMk cId="2412735745" sldId="277"/>
        </pc:sldMkLst>
        <pc:spChg chg="del">
          <ac:chgData name="Chuck Kiefriter" userId="c57348f7-b440-4861-a58f-c89f414ea74a" providerId="ADAL" clId="{D941CC75-1891-403D-82AF-B9A758403F85}" dt="2023-03-07T03:49:51.290" v="2704" actId="478"/>
          <ac:spMkLst>
            <pc:docMk/>
            <pc:sldMk cId="2412735745" sldId="277"/>
            <ac:spMk id="4" creationId="{F033974E-D160-F4FA-DB32-38733F0C1C83}"/>
          </ac:spMkLst>
        </pc:spChg>
        <pc:spChg chg="add mod">
          <ac:chgData name="Chuck Kiefriter" userId="c57348f7-b440-4861-a58f-c89f414ea74a" providerId="ADAL" clId="{D941CC75-1891-403D-82AF-B9A758403F85}" dt="2023-03-07T23:37:33.518" v="2988" actId="207"/>
          <ac:spMkLst>
            <pc:docMk/>
            <pc:sldMk cId="2412735745" sldId="277"/>
            <ac:spMk id="7" creationId="{FC813D55-2F3C-BAFD-CCF4-AED57B243825}"/>
          </ac:spMkLst>
        </pc:spChg>
        <pc:spChg chg="add mod">
          <ac:chgData name="Chuck Kiefriter" userId="c57348f7-b440-4861-a58f-c89f414ea74a" providerId="ADAL" clId="{D941CC75-1891-403D-82AF-B9A758403F85}" dt="2023-03-07T04:10:16.948" v="2883" actId="20577"/>
          <ac:spMkLst>
            <pc:docMk/>
            <pc:sldMk cId="2412735745" sldId="277"/>
            <ac:spMk id="9" creationId="{339D8E19-2B72-857D-FB1E-534B4BB9BBE7}"/>
          </ac:spMkLst>
        </pc:spChg>
        <pc:picChg chg="add mod">
          <ac:chgData name="Chuck Kiefriter" userId="c57348f7-b440-4861-a58f-c89f414ea74a" providerId="ADAL" clId="{D941CC75-1891-403D-82AF-B9A758403F85}" dt="2023-03-07T03:52:19.032" v="2722" actId="1076"/>
          <ac:picMkLst>
            <pc:docMk/>
            <pc:sldMk cId="2412735745" sldId="277"/>
            <ac:picMk id="3" creationId="{D9BC76B8-A4DE-3CBA-6D26-32854E238357}"/>
          </ac:picMkLst>
        </pc:picChg>
        <pc:picChg chg="add mod">
          <ac:chgData name="Chuck Kiefriter" userId="c57348f7-b440-4861-a58f-c89f414ea74a" providerId="ADAL" clId="{D941CC75-1891-403D-82AF-B9A758403F85}" dt="2023-03-07T03:54:03.901" v="2843" actId="1076"/>
          <ac:picMkLst>
            <pc:docMk/>
            <pc:sldMk cId="2412735745" sldId="277"/>
            <ac:picMk id="6" creationId="{2E9286FB-E534-36E3-A77D-542B18A76BAF}"/>
          </ac:picMkLst>
        </pc:picChg>
        <pc:picChg chg="del">
          <ac:chgData name="Chuck Kiefriter" userId="c57348f7-b440-4861-a58f-c89f414ea74a" providerId="ADAL" clId="{D941CC75-1891-403D-82AF-B9A758403F85}" dt="2023-03-07T03:49:48.926" v="2703" actId="478"/>
          <ac:picMkLst>
            <pc:docMk/>
            <pc:sldMk cId="2412735745" sldId="277"/>
            <ac:picMk id="1030" creationId="{E33A0DA6-7064-88C8-98D0-E3CD726F3DCE}"/>
          </ac:picMkLst>
        </pc:picChg>
        <pc:cxnChg chg="del mod">
          <ac:chgData name="Chuck Kiefriter" userId="c57348f7-b440-4861-a58f-c89f414ea74a" providerId="ADAL" clId="{D941CC75-1891-403D-82AF-B9A758403F85}" dt="2023-03-07T03:49:51.290" v="2704" actId="478"/>
          <ac:cxnSpMkLst>
            <pc:docMk/>
            <pc:sldMk cId="2412735745" sldId="277"/>
            <ac:cxnSpMk id="8" creationId="{222FF33E-C6EB-499A-BCC8-B35FD1B39B13}"/>
          </ac:cxnSpMkLst>
        </pc:cxnChg>
      </pc:sldChg>
      <pc:sldMasterChg chg="addSldLayout modSldLayout">
        <pc:chgData name="Chuck Kiefriter" userId="c57348f7-b440-4861-a58f-c89f414ea74a" providerId="ADAL" clId="{D941CC75-1891-403D-82AF-B9A758403F85}" dt="2023-03-04T21:18:20.611" v="52"/>
        <pc:sldMasterMkLst>
          <pc:docMk/>
          <pc:sldMasterMk cId="3446395757" sldId="2147483648"/>
        </pc:sldMasterMkLst>
        <pc:sldLayoutChg chg="delSp add mod modTransition setBg">
          <pc:chgData name="Chuck Kiefriter" userId="c57348f7-b440-4861-a58f-c89f414ea74a" providerId="ADAL" clId="{D941CC75-1891-403D-82AF-B9A758403F85}" dt="2023-03-04T21:18:20.611" v="52"/>
          <pc:sldLayoutMkLst>
            <pc:docMk/>
            <pc:sldMasterMk cId="3446395757" sldId="2147483648"/>
            <pc:sldLayoutMk cId="366807208" sldId="2147483660"/>
          </pc:sldLayoutMkLst>
          <pc:spChg chg="del">
            <ac:chgData name="Chuck Kiefriter" userId="c57348f7-b440-4861-a58f-c89f414ea74a" providerId="ADAL" clId="{D941CC75-1891-403D-82AF-B9A758403F85}" dt="2023-03-04T21:18:12.246" v="50" actId="478"/>
            <ac:spMkLst>
              <pc:docMk/>
              <pc:sldMasterMk cId="3446395757" sldId="2147483648"/>
              <pc:sldLayoutMk cId="366807208" sldId="2147483660"/>
              <ac:spMk id="2" creationId="{90D7A268-317B-950F-8B13-F762C7195B2F}"/>
            </ac:spMkLst>
          </pc:spChg>
          <pc:spChg chg="del">
            <ac:chgData name="Chuck Kiefriter" userId="c57348f7-b440-4861-a58f-c89f414ea74a" providerId="ADAL" clId="{D941CC75-1891-403D-82AF-B9A758403F85}" dt="2023-03-04T21:18:10.184" v="49" actId="478"/>
            <ac:spMkLst>
              <pc:docMk/>
              <pc:sldMasterMk cId="3446395757" sldId="2147483648"/>
              <pc:sldLayoutMk cId="366807208" sldId="2147483660"/>
              <ac:spMk id="3" creationId="{CAE9D02E-A20B-5EA9-DD71-A5EA708D0A48}"/>
            </ac:spMkLst>
          </pc:spChg>
          <pc:spChg chg="del">
            <ac:chgData name="Chuck Kiefriter" userId="c57348f7-b440-4861-a58f-c89f414ea74a" providerId="ADAL" clId="{D941CC75-1891-403D-82AF-B9A758403F85}" dt="2023-03-04T21:18:14.658" v="51" actId="478"/>
            <ac:spMkLst>
              <pc:docMk/>
              <pc:sldMasterMk cId="3446395757" sldId="2147483648"/>
              <pc:sldLayoutMk cId="366807208" sldId="2147483660"/>
              <ac:spMk id="4" creationId="{DE89B15A-7F92-1C50-7A6C-CBF5CD47C9B9}"/>
            </ac:spMkLst>
          </pc:spChg>
        </pc:sldLayoutChg>
      </pc:sldMasterChg>
    </pc:docChg>
  </pc:docChgLst>
  <pc:docChgLst>
    <pc:chgData name="Charles Kiefriter" userId="a996b49251c4dfd2" providerId="LiveId" clId="{36C45CFB-85D3-44D2-83D2-5EECDDCC0E1C}"/>
    <pc:docChg chg="modSld">
      <pc:chgData name="Charles Kiefriter" userId="a996b49251c4dfd2" providerId="LiveId" clId="{36C45CFB-85D3-44D2-83D2-5EECDDCC0E1C}" dt="2024-02-08T00:50:51.053" v="7" actId="20577"/>
      <pc:docMkLst>
        <pc:docMk/>
      </pc:docMkLst>
      <pc:sldChg chg="modSp mod">
        <pc:chgData name="Charles Kiefriter" userId="a996b49251c4dfd2" providerId="LiveId" clId="{36C45CFB-85D3-44D2-83D2-5EECDDCC0E1C}" dt="2024-02-08T00:50:51.053" v="7" actId="20577"/>
        <pc:sldMkLst>
          <pc:docMk/>
          <pc:sldMk cId="192346319" sldId="268"/>
        </pc:sldMkLst>
        <pc:spChg chg="mod">
          <ac:chgData name="Charles Kiefriter" userId="a996b49251c4dfd2" providerId="LiveId" clId="{36C45CFB-85D3-44D2-83D2-5EECDDCC0E1C}" dt="2024-02-08T00:50:51.053" v="7" actId="20577"/>
          <ac:spMkLst>
            <pc:docMk/>
            <pc:sldMk cId="192346319" sldId="268"/>
            <ac:spMk id="2" creationId="{2C17FE52-5FCE-93EA-391D-35903F25B335}"/>
          </ac:spMkLst>
        </pc:spChg>
      </pc:sldChg>
    </pc:docChg>
  </pc:docChgLst>
  <pc:docChgLst>
    <pc:chgData name="Charles Kiefriter" userId="a996b49251c4dfd2" providerId="LiveId" clId="{468772DE-8935-4E86-89CF-99D07AEAB8F3}"/>
    <pc:docChg chg="modSld">
      <pc:chgData name="Charles Kiefriter" userId="a996b49251c4dfd2" providerId="LiveId" clId="{468772DE-8935-4E86-89CF-99D07AEAB8F3}" dt="2023-11-28T03:17:34.897" v="0" actId="1036"/>
      <pc:docMkLst>
        <pc:docMk/>
      </pc:docMkLst>
      <pc:sldChg chg="modSp mod">
        <pc:chgData name="Charles Kiefriter" userId="a996b49251c4dfd2" providerId="LiveId" clId="{468772DE-8935-4E86-89CF-99D07AEAB8F3}" dt="2023-11-28T03:17:34.897" v="0" actId="1036"/>
        <pc:sldMkLst>
          <pc:docMk/>
          <pc:sldMk cId="3194223319" sldId="263"/>
        </pc:sldMkLst>
        <pc:spChg chg="mod">
          <ac:chgData name="Charles Kiefriter" userId="a996b49251c4dfd2" providerId="LiveId" clId="{468772DE-8935-4E86-89CF-99D07AEAB8F3}" dt="2023-11-28T03:17:34.897" v="0" actId="1036"/>
          <ac:spMkLst>
            <pc:docMk/>
            <pc:sldMk cId="3194223319" sldId="263"/>
            <ac:spMk id="3" creationId="{23DFC7E9-54DD-38D7-0B9B-D34948D68CF9}"/>
          </ac:spMkLst>
        </pc:spChg>
      </pc:sldChg>
    </pc:docChg>
  </pc:docChgLst>
  <pc:docChgLst>
    <pc:chgData name="Chuck Kiefriter" userId="a996b49251c4dfd2" providerId="LiveId" clId="{90E4749E-EA57-4B35-8DD8-67BAB7F7C85D}"/>
    <pc:docChg chg="modSld sldOrd">
      <pc:chgData name="Chuck Kiefriter" userId="a996b49251c4dfd2" providerId="LiveId" clId="{90E4749E-EA57-4B35-8DD8-67BAB7F7C85D}" dt="2024-08-08T00:41:47.483" v="79" actId="20577"/>
      <pc:docMkLst>
        <pc:docMk/>
      </pc:docMkLst>
      <pc:sldChg chg="modSp mod">
        <pc:chgData name="Chuck Kiefriter" userId="a996b49251c4dfd2" providerId="LiveId" clId="{90E4749E-EA57-4B35-8DD8-67BAB7F7C85D}" dt="2024-08-08T00:41:47.483" v="79" actId="20577"/>
        <pc:sldMkLst>
          <pc:docMk/>
          <pc:sldMk cId="4111004944" sldId="267"/>
        </pc:sldMkLst>
        <pc:spChg chg="mod">
          <ac:chgData name="Chuck Kiefriter" userId="a996b49251c4dfd2" providerId="LiveId" clId="{90E4749E-EA57-4B35-8DD8-67BAB7F7C85D}" dt="2024-08-08T00:41:47.483" v="79" actId="20577"/>
          <ac:spMkLst>
            <pc:docMk/>
            <pc:sldMk cId="4111004944" sldId="267"/>
            <ac:spMk id="4" creationId="{051DC5DB-C58E-56B3-76BF-4596A55B19BC}"/>
          </ac:spMkLst>
        </pc:spChg>
      </pc:sldChg>
      <pc:sldChg chg="modSp mod ord">
        <pc:chgData name="Chuck Kiefriter" userId="a996b49251c4dfd2" providerId="LiveId" clId="{90E4749E-EA57-4B35-8DD8-67BAB7F7C85D}" dt="2024-08-07T23:56:35.598" v="78"/>
        <pc:sldMkLst>
          <pc:docMk/>
          <pc:sldMk cId="192346319" sldId="268"/>
        </pc:sldMkLst>
        <pc:spChg chg="mod">
          <ac:chgData name="Chuck Kiefriter" userId="a996b49251c4dfd2" providerId="LiveId" clId="{90E4749E-EA57-4B35-8DD8-67BAB7F7C85D}" dt="2024-08-07T23:44:14.823" v="74" actId="20577"/>
          <ac:spMkLst>
            <pc:docMk/>
            <pc:sldMk cId="192346319" sldId="268"/>
            <ac:spMk id="3" creationId="{A58D446F-66C1-FA6C-A21C-431C54ABE43D}"/>
          </ac:spMkLst>
        </pc:spChg>
      </pc:sldChg>
      <pc:sldChg chg="ord">
        <pc:chgData name="Chuck Kiefriter" userId="a996b49251c4dfd2" providerId="LiveId" clId="{90E4749E-EA57-4B35-8DD8-67BAB7F7C85D}" dt="2024-08-07T23:35:15.350" v="17"/>
        <pc:sldMkLst>
          <pc:docMk/>
          <pc:sldMk cId="373601184" sldId="271"/>
        </pc:sldMkLst>
      </pc:sldChg>
      <pc:sldChg chg="ord">
        <pc:chgData name="Chuck Kiefriter" userId="a996b49251c4dfd2" providerId="LiveId" clId="{90E4749E-EA57-4B35-8DD8-67BAB7F7C85D}" dt="2024-08-07T23:35:15.350" v="17"/>
        <pc:sldMkLst>
          <pc:docMk/>
          <pc:sldMk cId="323829688" sldId="272"/>
        </pc:sldMkLst>
      </pc:sldChg>
      <pc:sldChg chg="ord">
        <pc:chgData name="Chuck Kiefriter" userId="a996b49251c4dfd2" providerId="LiveId" clId="{90E4749E-EA57-4B35-8DD8-67BAB7F7C85D}" dt="2024-08-07T23:35:15.350" v="17"/>
        <pc:sldMkLst>
          <pc:docMk/>
          <pc:sldMk cId="3265754167" sldId="273"/>
        </pc:sldMkLst>
      </pc:sldChg>
      <pc:sldChg chg="modSp mod">
        <pc:chgData name="Chuck Kiefriter" userId="a996b49251c4dfd2" providerId="LiveId" clId="{90E4749E-EA57-4B35-8DD8-67BAB7F7C85D}" dt="2024-08-07T23:35:32.465" v="22" actId="20577"/>
        <pc:sldMkLst>
          <pc:docMk/>
          <pc:sldMk cId="4170465764" sldId="274"/>
        </pc:sldMkLst>
        <pc:spChg chg="mod">
          <ac:chgData name="Chuck Kiefriter" userId="a996b49251c4dfd2" providerId="LiveId" clId="{90E4749E-EA57-4B35-8DD8-67BAB7F7C85D}" dt="2024-08-07T23:35:32.465" v="22" actId="20577"/>
          <ac:spMkLst>
            <pc:docMk/>
            <pc:sldMk cId="4170465764" sldId="274"/>
            <ac:spMk id="3" creationId="{23DFC7E9-54DD-38D7-0B9B-D34948D68C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8/7/2024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8/7/2024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promineotech.com/mod/book/view.php?id=10221&amp;chapterid=595" TargetMode="External"/><Relationship Id="rId2" Type="http://schemas.openxmlformats.org/officeDocument/2006/relationships/hyperlink" Target="https://git-scm.com/" TargetMode="External"/><Relationship Id="rId1" Type="http://schemas.openxmlformats.org/officeDocument/2006/relationships/slideLayout" Target="../slideLayouts/slideLayout8.xml"/><Relationship Id="rId4" Type="http://schemas.openxmlformats.org/officeDocument/2006/relationships/hyperlink" Target="https://git-scm.com/book/en/v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 Id="rId4" Type="http://schemas.openxmlformats.org/officeDocument/2006/relationships/hyperlink" Target="https://learn.promineotech.com/mod/book/view.php?id=1022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user-images.githubusercontent.com/124002280/222978441-374192a9-5c98-4c96-a2f2-655d5075d764.png" TargetMode="External"/><Relationship Id="rId2" Type="http://schemas.openxmlformats.org/officeDocument/2006/relationships/hyperlink" Target="https://user-images.githubusercontent.com/124002280/222978232-a9dc45df-3942-479a-83f7-5d78e61df23c.png" TargetMode="External"/><Relationship Id="rId1" Type="http://schemas.openxmlformats.org/officeDocument/2006/relationships/slideLayout" Target="../slideLayouts/slideLayout8.xml"/><Relationship Id="rId5" Type="http://schemas.openxmlformats.org/officeDocument/2006/relationships/hyperlink" Target="https://learn.promineotech.com/mod/book/view.php?id=10221&amp;chapterid=595" TargetMode="External"/><Relationship Id="rId4" Type="http://schemas.openxmlformats.org/officeDocument/2006/relationships/hyperlink" Target="https://git-scm.com/book/en/v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promineotech.com/mod/book/view.php?id=10221&amp;chapterid=594"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97005"/>
            <a:ext cx="9326104" cy="672491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1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Tools Installation &amp; Setup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Java</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Eclipse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Git &amp; GitHub</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What is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Basic Programs</a:t>
            </a:r>
          </a:p>
          <a:p>
            <a:pPr marL="1028700" lvl="1"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Variables &amp; Data Types</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Operations</a:t>
            </a:r>
          </a:p>
          <a:p>
            <a:pPr marL="571500" indent="-571500">
              <a:buFont typeface="Arial" panose="020B0604020202020204" pitchFamily="34" charset="0"/>
              <a:buChar cha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 (CLI)</a:t>
            </a:r>
          </a:p>
          <a:p>
            <a:pPr marL="571500" indent="-571500">
              <a:buFont typeface="Arial" panose="020B0604020202020204" pitchFamily="34" charset="0"/>
              <a:buChar cha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Source Control</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Git / GitHub</a:t>
            </a: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100972" y="716507"/>
            <a:ext cx="11767894" cy="5847755"/>
          </a:xfrm>
          <a:prstGeom prst="rect">
            <a:avLst/>
          </a:prstGeom>
          <a:noFill/>
        </p:spPr>
        <p:txBody>
          <a:bodyPr wrap="square">
            <a:spAutoFit/>
          </a:bodyPr>
          <a:lstStyle/>
          <a:p>
            <a:r>
              <a:rPr lang="en-US" sz="1700" b="0" i="0" u="sng" dirty="0">
                <a:solidFill>
                  <a:srgbClr val="00B0F0"/>
                </a:solidFill>
                <a:effectLst/>
                <a:latin typeface="Open Sans" panose="020B0606030504020204" pitchFamily="34" charset="0"/>
              </a:rPr>
              <a:t>Installation of Java:</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be installing the current </a:t>
            </a:r>
            <a:r>
              <a:rPr lang="en-US" sz="1700" b="1" i="0" dirty="0">
                <a:solidFill>
                  <a:schemeClr val="tx1">
                    <a:lumMod val="85000"/>
                  </a:schemeClr>
                </a:solidFill>
                <a:effectLst/>
                <a:latin typeface="Open Sans" panose="020B0606030504020204" pitchFamily="34" charset="0"/>
              </a:rPr>
              <a:t>LTS</a:t>
            </a:r>
            <a:r>
              <a:rPr lang="en-US" sz="1700" b="0" i="0" dirty="0">
                <a:solidFill>
                  <a:schemeClr val="tx1">
                    <a:lumMod val="85000"/>
                  </a:schemeClr>
                </a:solidFill>
                <a:effectLst/>
                <a:latin typeface="Open Sans" panose="020B0606030504020204" pitchFamily="34" charset="0"/>
              </a:rPr>
              <a:t> of Java.  Java has a number of </a:t>
            </a:r>
            <a:r>
              <a:rPr lang="en-US" sz="1700" b="1" i="0" dirty="0">
                <a:solidFill>
                  <a:schemeClr val="tx1">
                    <a:lumMod val="85000"/>
                  </a:schemeClr>
                </a:solidFill>
                <a:effectLst/>
                <a:latin typeface="Open Sans" panose="020B0606030504020204" pitchFamily="34" charset="0"/>
              </a:rPr>
              <a:t>Long Term Support</a:t>
            </a:r>
            <a:r>
              <a:rPr lang="en-US" sz="1700" b="0" i="0" dirty="0">
                <a:solidFill>
                  <a:schemeClr val="tx1">
                    <a:lumMod val="85000"/>
                  </a:schemeClr>
                </a:solidFill>
                <a:effectLst/>
                <a:latin typeface="Open Sans" panose="020B0606030504020204" pitchFamily="34" charset="0"/>
              </a:rPr>
              <a:t> versions of the language.  The most relevant version are Java 17 and Java 21.  At this point, you are welcome to install any of these LTS releases.    </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In this course, we will be using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which is the Java Developers Kit.  It is important to download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of the Java Version that you choose.</a:t>
            </a:r>
            <a:br>
              <a:rPr lang="en-US" sz="1700" dirty="0">
                <a:solidFill>
                  <a:schemeClr val="tx1">
                    <a:lumMod val="85000"/>
                  </a:schemeClr>
                </a:solidFill>
              </a:rPr>
            </a:br>
            <a:br>
              <a:rPr lang="en-US" sz="1700" dirty="0">
                <a:solidFill>
                  <a:schemeClr val="tx1">
                    <a:lumMod val="85000"/>
                  </a:schemeClr>
                </a:solidFill>
              </a:rPr>
            </a:br>
            <a:r>
              <a:rPr lang="en-US" sz="1700" b="0" i="0" dirty="0">
                <a:solidFill>
                  <a:srgbClr val="00B0F0"/>
                </a:solidFill>
                <a:effectLst/>
                <a:latin typeface="Open Sans" panose="020B0606030504020204" pitchFamily="34" charset="0"/>
                <a:hlinkClick r:id="rId2"/>
              </a:rPr>
              <a:t>Download and install the Java JDK </a:t>
            </a:r>
            <a:r>
              <a:rPr lang="en-US" sz="1700" b="0" i="0" dirty="0">
                <a:solidFill>
                  <a:srgbClr val="00B0F0"/>
                </a:solidFill>
                <a:effectLst/>
                <a:latin typeface="Open Sans" panose="020B0606030504020204" pitchFamily="34" charset="0"/>
              </a:rPr>
              <a:t>version of your choice</a:t>
            </a:r>
            <a:r>
              <a:rPr lang="en-US" sz="1700" b="0" i="0" dirty="0">
                <a:solidFill>
                  <a:schemeClr val="tx1">
                    <a:lumMod val="85000"/>
                  </a:schemeClr>
                </a:solidFill>
                <a:effectLst/>
                <a:latin typeface="Open Sans" panose="020B0606030504020204" pitchFamily="34" charset="0"/>
              </a:rPr>
              <a:t>, keeping in mind the LTS versions.</a:t>
            </a:r>
            <a:br>
              <a:rPr lang="en-US" sz="1700" dirty="0">
                <a:solidFill>
                  <a:schemeClr val="tx1">
                    <a:lumMod val="85000"/>
                  </a:schemeClr>
                </a:solidFill>
              </a:rPr>
            </a:br>
            <a:br>
              <a:rPr lang="en-US" sz="1700" dirty="0">
                <a:solidFill>
                  <a:schemeClr val="tx1">
                    <a:lumMod val="85000"/>
                  </a:schemeClr>
                </a:solidFill>
              </a:rPr>
            </a:br>
            <a:r>
              <a:rPr lang="en-US" sz="1700" b="0" i="0" u="sng" dirty="0">
                <a:solidFill>
                  <a:srgbClr val="00B0F0"/>
                </a:solidFill>
                <a:effectLst/>
                <a:latin typeface="Open Sans" panose="020B0606030504020204" pitchFamily="34" charset="0"/>
              </a:rPr>
              <a:t>Installation of Eclipse</a:t>
            </a:r>
            <a:r>
              <a:rPr lang="en-US" sz="1700" b="0" i="0" dirty="0">
                <a:solidFill>
                  <a:srgbClr val="00B0F0"/>
                </a:solidFill>
                <a:effectLst/>
                <a:latin typeface="Open Sans" panose="020B0606030504020204" pitchFamily="34" charset="0"/>
              </a:rPr>
              <a:t>:</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also be installing an</a:t>
            </a:r>
            <a:r>
              <a:rPr lang="en-US" sz="1700" b="1" i="0" dirty="0">
                <a:solidFill>
                  <a:schemeClr val="tx1">
                    <a:lumMod val="85000"/>
                  </a:schemeClr>
                </a:solidFill>
                <a:effectLst/>
                <a:latin typeface="Open Sans" panose="020B0606030504020204" pitchFamily="34" charset="0"/>
              </a:rPr>
              <a:t> Integrated Development Environment</a:t>
            </a:r>
            <a:r>
              <a:rPr lang="en-US" sz="1700" b="0" i="0" dirty="0">
                <a:solidFill>
                  <a:schemeClr val="tx1">
                    <a:lumMod val="85000"/>
                  </a:schemeClr>
                </a:solidFill>
                <a:effectLst/>
                <a:latin typeface="Open Sans" panose="020B0606030504020204" pitchFamily="34" charset="0"/>
              </a:rPr>
              <a:t> or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The IDE that we use in this course is </a:t>
            </a:r>
            <a:r>
              <a:rPr lang="en-US" sz="1700" b="1" i="0" dirty="0">
                <a:solidFill>
                  <a:schemeClr val="tx1">
                    <a:lumMod val="85000"/>
                  </a:schemeClr>
                </a:solidFill>
                <a:effectLst/>
                <a:latin typeface="Open Sans" panose="020B0606030504020204" pitchFamily="34" charset="0"/>
                <a:hlinkClick r:id="rId3"/>
              </a:rPr>
              <a:t>Eclipse (for Java Developers)</a:t>
            </a:r>
            <a:r>
              <a:rPr lang="en-US" sz="1700" b="0" i="0" dirty="0">
                <a:solidFill>
                  <a:schemeClr val="tx1">
                    <a:lumMod val="85000"/>
                  </a:schemeClr>
                </a:solidFill>
                <a:effectLst/>
                <a:latin typeface="Open Sans" panose="020B0606030504020204" pitchFamily="34" charset="0"/>
              </a:rPr>
              <a:t>.  An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is a sophisticated text editor that has built-in knowledge of one or more programming languages.  This is the location where we will be writing our code, in particular our Java code.</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After you download and install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following the </a:t>
            </a:r>
            <a:r>
              <a:rPr lang="en-US" sz="1700" b="0" i="0" dirty="0" err="1">
                <a:solidFill>
                  <a:schemeClr val="tx1">
                    <a:lumMod val="85000"/>
                  </a:schemeClr>
                </a:solidFill>
                <a:effectLst/>
                <a:latin typeface="Open Sans" panose="020B0606030504020204" pitchFamily="34" charset="0"/>
              </a:rPr>
              <a:t>Promineo</a:t>
            </a:r>
            <a:r>
              <a:rPr lang="en-US" sz="1700" b="0" i="0" dirty="0">
                <a:solidFill>
                  <a:schemeClr val="tx1">
                    <a:lumMod val="85000"/>
                  </a:schemeClr>
                </a:solidFill>
                <a:effectLst/>
                <a:latin typeface="Open Sans" panose="020B0606030504020204" pitchFamily="34" charset="0"/>
              </a:rPr>
              <a:t> Tech installation instructions, open the application.  The first time that you open Eclipse, you will see a "Welcome" page.  Feel free to read the information that is located there.  For our purposes, we are going to exit out of that Welcome page, and you should see the standard Eclipse layout. </a:t>
            </a:r>
            <a:br>
              <a:rPr lang="en-US" sz="1700" dirty="0">
                <a:solidFill>
                  <a:schemeClr val="tx1">
                    <a:lumMod val="85000"/>
                  </a:schemeClr>
                </a:solidFill>
              </a:rPr>
            </a:br>
            <a:endParaRPr lang="en-US" sz="1700" dirty="0">
              <a:solidFill>
                <a:schemeClr val="tx1">
                  <a:lumMod val="85000"/>
                </a:schemeClr>
              </a:solidFill>
            </a:endParaRPr>
          </a:p>
        </p:txBody>
      </p:sp>
    </p:spTree>
    <p:extLst>
      <p:ext uri="{BB962C8B-B14F-4D97-AF65-F5344CB8AC3E}">
        <p14:creationId xmlns:p14="http://schemas.microsoft.com/office/powerpoint/2010/main" val="411100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Source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i="1" dirty="0">
                <a:solidFill>
                  <a:prstClr val="white">
                    <a:lumMod val="75000"/>
                  </a:prstClr>
                </a:solidFill>
                <a:latin typeface="Open Sans" panose="020B0606030504020204" pitchFamily="34" charset="0"/>
              </a:rPr>
              <a:t>Git and GitHub</a:t>
            </a:r>
            <a:endParaRPr kumimoji="0" lang="en-US" sz="6000" b="0" i="1"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7360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Git and GitHub</a:t>
            </a:r>
          </a:p>
        </p:txBody>
      </p:sp>
      <p:sp>
        <p:nvSpPr>
          <p:cNvPr id="3" name="TextBox 2">
            <a:extLst>
              <a:ext uri="{FF2B5EF4-FFF2-40B4-BE49-F238E27FC236}">
                <a16:creationId xmlns:a16="http://schemas.microsoft.com/office/drawing/2014/main" id="{18C8971B-4F18-19E0-01D3-697860030BC7}"/>
              </a:ext>
            </a:extLst>
          </p:cNvPr>
          <p:cNvSpPr txBox="1"/>
          <p:nvPr/>
        </p:nvSpPr>
        <p:spPr>
          <a:xfrm>
            <a:off x="187922" y="797017"/>
            <a:ext cx="11726779" cy="5632311"/>
          </a:xfrm>
          <a:prstGeom prst="rect">
            <a:avLst/>
          </a:prstGeom>
          <a:noFill/>
        </p:spPr>
        <p:txBody>
          <a:bodyPr wrap="square">
            <a:spAutoFit/>
          </a:bodyPr>
          <a:lstStyle/>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distributed version control system </a:t>
            </a:r>
            <a:r>
              <a:rPr lang="en-US" b="0" i="0" dirty="0">
                <a:solidFill>
                  <a:schemeClr val="tx1">
                    <a:lumMod val="85000"/>
                  </a:schemeClr>
                </a:solidFill>
                <a:effectLst/>
                <a:latin typeface="Open Sans" panose="020B0606030504020204" pitchFamily="34" charset="0"/>
              </a:rPr>
              <a:t>designed to handle everything from small to very large projects with speed and efficiency".</a:t>
            </a:r>
            <a:r>
              <a:rPr lang="en-US" b="0" i="1" dirty="0">
                <a:solidFill>
                  <a:schemeClr val="tx1">
                    <a:lumMod val="85000"/>
                  </a:schemeClr>
                </a:solidFill>
                <a:effectLst/>
                <a:latin typeface="Open Sans" panose="020B0606030504020204" pitchFamily="34" charset="0"/>
              </a:rPr>
              <a:t> (git, Retrieved on 10/5/2022 from </a:t>
            </a:r>
            <a:r>
              <a:rPr lang="en-US" b="0" i="1" dirty="0">
                <a:solidFill>
                  <a:schemeClr val="tx1">
                    <a:lumMod val="85000"/>
                  </a:schemeClr>
                </a:solidFill>
                <a:effectLst/>
                <a:latin typeface="Open Sans" panose="020B0606030504020204" pitchFamily="34" charset="0"/>
                <a:hlinkClick r:id="rId2"/>
              </a:rPr>
              <a:t>https://git-scm.com</a:t>
            </a:r>
            <a:r>
              <a:rPr lang="en-US" b="0" i="1" dirty="0">
                <a:solidFill>
                  <a:schemeClr val="tx1">
                    <a:lumMod val="85000"/>
                  </a:schemeClr>
                </a:solidFill>
                <a:effectLst/>
                <a:latin typeface="Open Sans" panose="020B0606030504020204" pitchFamily="34" charset="0"/>
              </a:rPr>
              <a:t>). </a:t>
            </a: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used in many software development environments, and provides a number of benefits for any software developer.  It provides a backup of code that you are writing on your local system.  In addition, when working on a project with a team, it provides a way to ensure everyone has the same, up-to-date code. </a:t>
            </a: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Source Control tool used to enable teams to collaborate on projects </a:t>
            </a:r>
            <a:r>
              <a:rPr lang="en-US" b="0" i="0" dirty="0">
                <a:solidFill>
                  <a:schemeClr val="tx1">
                    <a:lumMod val="85000"/>
                  </a:schemeClr>
                </a:solidFill>
                <a:effectLst/>
                <a:latin typeface="Open Sans" panose="020B0606030504020204" pitchFamily="34" charset="0"/>
              </a:rPr>
              <a:t>at the same time. If users make changes to the same file that would overwrite one another,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provides merge conflict messages that enable users to manually adjust the multiple changes so that no one's code is overwritten.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also keeps track of all the changes made to a project by using save-points called commits. </a:t>
            </a:r>
          </a:p>
          <a:p>
            <a:pPr algn="l" rtl="0"/>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is a web-based git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that enables us to visually manage our repositories and push our code to the cloud (</a:t>
            </a: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servers). </a:t>
            </a:r>
          </a:p>
          <a:p>
            <a:pPr algn="l" rtl="0"/>
            <a:endParaRPr lang="en-US" dirty="0">
              <a:solidFill>
                <a:schemeClr val="tx1">
                  <a:lumMod val="85000"/>
                </a:schemeClr>
              </a:solidFill>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72611DA7-AE29-00A1-7AE2-4A353A359FBB}"/>
              </a:ext>
            </a:extLst>
          </p:cNvPr>
          <p:cNvSpPr txBox="1"/>
          <p:nvPr/>
        </p:nvSpPr>
        <p:spPr>
          <a:xfrm>
            <a:off x="5696345" y="5861558"/>
            <a:ext cx="6094602" cy="646331"/>
          </a:xfrm>
          <a:prstGeom prst="rect">
            <a:avLst/>
          </a:prstGeom>
          <a:noFill/>
        </p:spPr>
        <p:txBody>
          <a:bodyPr wrap="square">
            <a:spAutoFit/>
          </a:bodyPr>
          <a:lstStyle/>
          <a:p>
            <a:pPr marL="342900" indent="-342900">
              <a:buFont typeface="Arial" panose="020B0604020202020204" pitchFamily="34" charset="0"/>
              <a:buChar char="•"/>
            </a:pPr>
            <a:r>
              <a:rPr lang="en-US" sz="1800" dirty="0"/>
              <a:t>Free Book on Git</a:t>
            </a:r>
            <a:br>
              <a:rPr lang="en-US" sz="1800" dirty="0"/>
            </a:br>
            <a:r>
              <a:rPr lang="en-US" sz="1800" dirty="0">
                <a:hlinkClick r:id="rId4"/>
              </a:rPr>
              <a:t>https://git-scm.com/book/en/v2</a:t>
            </a:r>
            <a:endParaRPr lang="en-US" sz="1800" dirty="0"/>
          </a:p>
        </p:txBody>
      </p:sp>
    </p:spTree>
    <p:extLst>
      <p:ext uri="{BB962C8B-B14F-4D97-AF65-F5344CB8AC3E}">
        <p14:creationId xmlns:p14="http://schemas.microsoft.com/office/powerpoint/2010/main" val="3238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341603" y="805882"/>
            <a:ext cx="11229338" cy="1138773"/>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2"/>
              </a:rPr>
              <a:t>Installation of Java</a:t>
            </a:r>
            <a:endParaRPr lang="en-US" sz="1700" b="0" i="0" dirty="0">
              <a:solidFill>
                <a:schemeClr val="tx1">
                  <a:lumMod val="85000"/>
                </a:schemeClr>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chemeClr val="tx1">
                  <a:lumMod val="85000"/>
                </a:schemeClr>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3"/>
              </a:rPr>
              <a:t>Installation of Eclipse</a:t>
            </a:r>
            <a:br>
              <a:rPr lang="en-US" sz="1700" dirty="0">
                <a:solidFill>
                  <a:schemeClr val="tx1">
                    <a:lumMod val="85000"/>
                  </a:schemeClr>
                </a:solidFill>
              </a:rPr>
            </a:br>
            <a:endParaRPr lang="en-US" sz="1700" dirty="0">
              <a:solidFill>
                <a:schemeClr val="tx1">
                  <a:lumMod val="85000"/>
                </a:schemeClr>
              </a:solidFill>
            </a:endParaRPr>
          </a:p>
        </p:txBody>
      </p:sp>
      <p:sp>
        <p:nvSpPr>
          <p:cNvPr id="2" name="TextBox 1">
            <a:extLst>
              <a:ext uri="{FF2B5EF4-FFF2-40B4-BE49-F238E27FC236}">
                <a16:creationId xmlns:a16="http://schemas.microsoft.com/office/drawing/2014/main" id="{2C17FE52-5FCE-93EA-391D-35903F25B335}"/>
              </a:ext>
            </a:extLst>
          </p:cNvPr>
          <p:cNvSpPr txBox="1"/>
          <p:nvPr/>
        </p:nvSpPr>
        <p:spPr>
          <a:xfrm>
            <a:off x="397750" y="2969284"/>
            <a:ext cx="6094854" cy="461665"/>
          </a:xfrm>
          <a:prstGeom prst="rect">
            <a:avLst/>
          </a:prstGeom>
          <a:noFill/>
        </p:spPr>
        <p:txBody>
          <a:bodyPr wrap="square">
            <a:spAutoFit/>
          </a:bodyPr>
          <a:lstStyle/>
          <a:p>
            <a:pPr algn="l"/>
            <a:r>
              <a:rPr lang="en-US" sz="2400" b="1">
                <a:solidFill>
                  <a:srgbClr val="00B050"/>
                </a:solidFill>
                <a:effectLst/>
                <a:latin typeface="Open Sans" panose="020B0606030504020204" pitchFamily="34" charset="0"/>
              </a:rPr>
              <a:t>TODO -&gt; Java </a:t>
            </a:r>
            <a:r>
              <a:rPr lang="en-US" sz="2400" b="1" dirty="0">
                <a:solidFill>
                  <a:srgbClr val="00B050"/>
                </a:solidFill>
                <a:effectLst/>
                <a:latin typeface="Open Sans" panose="020B0606030504020204" pitchFamily="34" charset="0"/>
              </a:rPr>
              <a:t>Project Set-up</a:t>
            </a:r>
          </a:p>
        </p:txBody>
      </p:sp>
      <p:sp>
        <p:nvSpPr>
          <p:cNvPr id="3" name="TextBox 2">
            <a:extLst>
              <a:ext uri="{FF2B5EF4-FFF2-40B4-BE49-F238E27FC236}">
                <a16:creationId xmlns:a16="http://schemas.microsoft.com/office/drawing/2014/main" id="{A58D446F-66C1-FA6C-A21C-431C54ABE43D}"/>
              </a:ext>
            </a:extLst>
          </p:cNvPr>
          <p:cNvSpPr txBox="1"/>
          <p:nvPr/>
        </p:nvSpPr>
        <p:spPr>
          <a:xfrm>
            <a:off x="397750" y="3518375"/>
            <a:ext cx="11173191" cy="2970044"/>
          </a:xfrm>
          <a:prstGeom prst="rect">
            <a:avLst/>
          </a:prstGeom>
          <a:noFill/>
        </p:spPr>
        <p:txBody>
          <a:bodyPr wrap="square">
            <a:spAutoFit/>
          </a:bodyPr>
          <a:lstStyle/>
          <a:p>
            <a:pPr marL="285750" indent="-285750">
              <a:buFont typeface="Arial" panose="020B0604020202020204" pitchFamily="34" charset="0"/>
              <a:buChar char="•"/>
            </a:pPr>
            <a:r>
              <a:rPr lang="en-US" sz="1700" dirty="0">
                <a:solidFill>
                  <a:srgbClr val="00B0F0"/>
                </a:solidFill>
                <a:latin typeface="Open Sans" panose="020B0606030504020204" pitchFamily="34" charset="0"/>
              </a:rPr>
              <a:t>Create a new </a:t>
            </a:r>
            <a:r>
              <a:rPr lang="en-US" sz="1700" b="0" i="0" dirty="0">
                <a:solidFill>
                  <a:srgbClr val="00B0F0"/>
                </a:solidFill>
                <a:effectLst/>
                <a:latin typeface="Open Sans" panose="020B0606030504020204" pitchFamily="34" charset="0"/>
              </a:rPr>
              <a:t>Java Project (+git)</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Package</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Class </a:t>
            </a:r>
            <a:r>
              <a:rPr lang="en-US" sz="1700" b="0" i="0" dirty="0">
                <a:solidFill>
                  <a:srgbClr val="00B0F0"/>
                </a:solidFill>
                <a:effectLst/>
                <a:latin typeface="Open Sans" panose="020B0606030504020204" pitchFamily="34" charset="0"/>
                <a:sym typeface="Wingdings" panose="05000000000000000000" pitchFamily="2" charset="2"/>
              </a:rPr>
              <a:t> Basic Java first program</a:t>
            </a:r>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r>
              <a:rPr lang="en-US" sz="1700" b="0" i="0" dirty="0">
                <a:solidFill>
                  <a:srgbClr val="00B0F0"/>
                </a:solidFill>
                <a:effectLst/>
                <a:latin typeface="Open Sans" panose="020B0606030504020204" pitchFamily="34" charset="0"/>
                <a:hlinkClick r:id="rId4"/>
              </a:rPr>
              <a:t>Content Link in LMS</a:t>
            </a:r>
            <a:endParaRPr lang="en-US" sz="17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19234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167416"/>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Starting a New Project Repository in Git / GitHub</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1173068"/>
            <a:ext cx="11701570" cy="5940088"/>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2"/>
              </a:rPr>
              <a:t>Starting a New Project Repo in Git / GitHub</a:t>
            </a:r>
            <a:endParaRPr lang="en-US" sz="2000" dirty="0"/>
          </a:p>
          <a:p>
            <a:endParaRPr lang="en-US" sz="2000" dirty="0"/>
          </a:p>
          <a:p>
            <a:pPr marL="342900" indent="-342900">
              <a:buFont typeface="Arial" panose="020B0604020202020204" pitchFamily="34" charset="0"/>
              <a:buChar char="•"/>
            </a:pPr>
            <a:r>
              <a:rPr lang="en-US" sz="2000" dirty="0">
                <a:hlinkClick r:id="rId3"/>
              </a:rPr>
              <a:t>Basic git Workflow</a:t>
            </a:r>
            <a:endParaRPr lang="en-US" sz="2000" dirty="0"/>
          </a:p>
          <a:p>
            <a:endParaRPr lang="en-US" sz="2000" dirty="0"/>
          </a:p>
          <a:p>
            <a:pPr marL="342900" indent="-342900">
              <a:buFont typeface="Arial" panose="020B0604020202020204" pitchFamily="34" charset="0"/>
              <a:buChar char="•"/>
            </a:pPr>
            <a:r>
              <a:rPr lang="en-US" sz="2000" dirty="0"/>
              <a:t>Uploading your Assignments to GitHub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Free Book on Git</a:t>
            </a:r>
            <a:br>
              <a:rPr lang="en-US" sz="2000" dirty="0"/>
            </a:br>
            <a:r>
              <a:rPr lang="en-US" sz="2000" dirty="0">
                <a:hlinkClick r:id="rId4"/>
              </a:rPr>
              <a:t>https://git-scm.com/book/en/v2</a:t>
            </a: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rtl="0"/>
            <a:r>
              <a:rPr lang="en-US" sz="2000" dirty="0">
                <a:solidFill>
                  <a:schemeClr val="tx1">
                    <a:lumMod val="85000"/>
                  </a:schemeClr>
                </a:solidFill>
                <a:latin typeface="Open Sans" panose="020B0606030504020204" pitchFamily="34" charset="0"/>
                <a:hlinkClick r:id="rId5"/>
              </a:rPr>
              <a:t>Content Link in LMS</a:t>
            </a:r>
            <a:endParaRPr lang="en-US" sz="2000"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6575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526507" y="2459504"/>
            <a:ext cx="9326104"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Java Basic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Variables, Data Types, &amp; Operations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Variables / Data Types</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463903"/>
            <a:ext cx="11701570" cy="6463308"/>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Since programming is defined as moving, manipulating, and displaying data, </a:t>
            </a:r>
            <a:r>
              <a:rPr lang="en-US" b="0" i="0" dirty="0">
                <a:solidFill>
                  <a:srgbClr val="00B0F0"/>
                </a:solidFill>
                <a:effectLst/>
                <a:latin typeface="Open Sans" panose="020B0606030504020204" pitchFamily="34" charset="0"/>
              </a:rPr>
              <a:t>we need a way to know what data we are working with</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We need a way to </a:t>
            </a:r>
            <a:r>
              <a:rPr lang="en-US" b="1" i="0" u="sng" dirty="0">
                <a:solidFill>
                  <a:srgbClr val="00B0F0"/>
                </a:solidFill>
                <a:effectLst/>
                <a:latin typeface="Open Sans" panose="020B0606030504020204" pitchFamily="34" charset="0"/>
              </a:rPr>
              <a:t>assign names to data</a:t>
            </a:r>
            <a:r>
              <a:rPr lang="en-US" b="0" i="0" dirty="0">
                <a:solidFill>
                  <a:schemeClr val="tx1">
                    <a:lumMod val="85000"/>
                  </a:schemeClr>
                </a:solidFill>
                <a:effectLst/>
                <a:latin typeface="Open Sans" panose="020B0606030504020204" pitchFamily="34" charset="0"/>
              </a:rPr>
              <a:t>. To do this, we use something called </a:t>
            </a:r>
            <a:r>
              <a:rPr lang="en-US" b="1" i="0" dirty="0">
                <a:solidFill>
                  <a:srgbClr val="00B0F0"/>
                </a:solidFill>
                <a:effectLst/>
                <a:latin typeface="Open Sans" panose="020B0606030504020204" pitchFamily="34" charset="0"/>
              </a:rPr>
              <a:t>variables</a:t>
            </a:r>
            <a:r>
              <a:rPr lang="en-US" b="0" i="0" dirty="0">
                <a:solidFill>
                  <a:srgbClr val="00B0F0"/>
                </a:solidFill>
                <a:effectLst/>
                <a:latin typeface="Open Sans" panose="020B0606030504020204" pitchFamily="34" charset="0"/>
              </a:rPr>
              <a:t>.</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can refer to different types of data. </a:t>
            </a: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are placeholders to hold our data.  For example, alphanumeric/textual data or numeric data deals more with values and math.  </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a statically typed programming language, which means that any variable must first be declared before it can be used.  </a:t>
            </a:r>
          </a:p>
          <a:p>
            <a:pPr marL="342900" indent="-34290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To </a:t>
            </a:r>
            <a:r>
              <a:rPr lang="en-US" b="1" i="0" dirty="0">
                <a:solidFill>
                  <a:schemeClr val="tx1">
                    <a:lumMod val="85000"/>
                  </a:schemeClr>
                </a:solidFill>
                <a:effectLst/>
                <a:latin typeface="Open Sans" panose="020B0606030504020204" pitchFamily="34" charset="0"/>
              </a:rPr>
              <a:t>declare a variable</a:t>
            </a:r>
            <a:r>
              <a:rPr lang="en-US" b="0" i="0" dirty="0">
                <a:solidFill>
                  <a:schemeClr val="tx1">
                    <a:lumMod val="85000"/>
                  </a:schemeClr>
                </a:solidFill>
                <a:effectLst/>
                <a:latin typeface="Open Sans" panose="020B0606030504020204" pitchFamily="34" charset="0"/>
              </a:rPr>
              <a:t>, you must determine the variable's </a:t>
            </a:r>
            <a:r>
              <a:rPr lang="en-US" b="1" i="0" dirty="0">
                <a:solidFill>
                  <a:schemeClr val="tx1">
                    <a:lumMod val="85000"/>
                  </a:schemeClr>
                </a:solidFill>
                <a:effectLst/>
                <a:latin typeface="Open Sans" panose="020B0606030504020204" pitchFamily="34" charset="0"/>
              </a:rPr>
              <a:t>data type</a:t>
            </a:r>
            <a:r>
              <a:rPr lang="en-US" b="0" i="0" dirty="0">
                <a:solidFill>
                  <a:schemeClr val="tx1">
                    <a:lumMod val="85000"/>
                  </a:schemeClr>
                </a:solidFill>
                <a:effectLst/>
                <a:latin typeface="Open Sans" panose="020B0606030504020204" pitchFamily="34" charset="0"/>
              </a:rPr>
              <a:t> and </a:t>
            </a:r>
            <a:r>
              <a:rPr lang="en-US" b="1" i="0" dirty="0">
                <a:solidFill>
                  <a:schemeClr val="tx1">
                    <a:lumMod val="85000"/>
                  </a:schemeClr>
                </a:solidFill>
                <a:effectLst/>
                <a:latin typeface="Open Sans" panose="020B0606030504020204" pitchFamily="34" charset="0"/>
              </a:rPr>
              <a:t>name</a:t>
            </a:r>
            <a:r>
              <a:rPr lang="en-US" b="0" i="0" dirty="0">
                <a:solidFill>
                  <a:schemeClr val="tx1">
                    <a:lumMod val="85000"/>
                  </a:schemeClr>
                </a:solidFill>
                <a:effectLst/>
                <a:latin typeface="Open Sans" panose="020B0606030504020204" pitchFamily="34" charset="0"/>
              </a:rPr>
              <a:t>.  </a:t>
            </a:r>
          </a:p>
          <a:p>
            <a:pPr algn="l" rtl="0"/>
            <a:endParaRPr lang="en-US" b="1" i="0" u="sng" dirty="0">
              <a:solidFill>
                <a:schemeClr val="tx1">
                  <a:lumMod val="85000"/>
                </a:schemeClr>
              </a:solidFill>
              <a:effectLst/>
              <a:latin typeface="Open Sans" panose="020B0606030504020204" pitchFamily="34" charset="0"/>
            </a:endParaRPr>
          </a:p>
          <a:p>
            <a:pPr algn="l" rtl="0"/>
            <a:r>
              <a:rPr lang="en-US" i="0" dirty="0">
                <a:solidFill>
                  <a:srgbClr val="00B0F0"/>
                </a:solidFill>
                <a:effectLst/>
                <a:latin typeface="Open Sans" panose="020B0606030504020204" pitchFamily="34" charset="0"/>
              </a:rPr>
              <a:t>There are 8 primitive data types in Java:</a:t>
            </a:r>
            <a:endParaRPr lang="en-US" i="0" dirty="0">
              <a:solidFill>
                <a:schemeClr val="tx1">
                  <a:lumMod val="85000"/>
                </a:schemeClr>
              </a:solidFill>
              <a:effectLst/>
              <a:latin typeface="Open Sans" panose="020B0606030504020204" pitchFamily="34" charset="0"/>
            </a:endParaRPr>
          </a:p>
          <a:p>
            <a:pPr algn="l"/>
            <a:r>
              <a:rPr lang="en-US" sz="1800" dirty="0">
                <a:solidFill>
                  <a:schemeClr val="tx1">
                    <a:lumMod val="85000"/>
                  </a:schemeClr>
                </a:solidFill>
                <a:latin typeface="Consolas" panose="020B0609020204030204" pitchFamily="49" charset="0"/>
              </a:rPr>
              <a:t>  byte    -  8-bit integer, Range = -127 </a:t>
            </a:r>
            <a:r>
              <a:rPr lang="en-US" sz="1800">
                <a:solidFill>
                  <a:schemeClr val="tx1">
                    <a:lumMod val="85000"/>
                  </a:schemeClr>
                </a:solidFill>
                <a:latin typeface="Consolas" panose="020B0609020204030204" pitchFamily="49" charset="0"/>
              </a:rPr>
              <a:t>to 128    (1 = 01, 2 = 10, 3 = 11)</a:t>
            </a:r>
            <a:endParaRPr lang="en-US" sz="1800" dirty="0">
              <a:solidFill>
                <a:schemeClr val="tx1">
                  <a:lumMod val="85000"/>
                </a:schemeClr>
              </a:solidFill>
              <a:latin typeface="Consolas" panose="020B0609020204030204" pitchFamily="49" charset="0"/>
            </a:endParaRPr>
          </a:p>
          <a:p>
            <a:pPr algn="l"/>
            <a:r>
              <a:rPr lang="en-US" sz="1800" dirty="0">
                <a:solidFill>
                  <a:schemeClr val="tx1">
                    <a:lumMod val="85000"/>
                  </a:schemeClr>
                </a:solidFill>
                <a:latin typeface="Consolas" panose="020B0609020204030204" pitchFamily="49" charset="0"/>
              </a:rPr>
              <a:t>  short   - 16-bit integer, Range = -32,768 to 32,767</a:t>
            </a:r>
          </a:p>
          <a:p>
            <a:pPr algn="l"/>
            <a:r>
              <a:rPr lang="en-US" sz="1800" dirty="0">
                <a:solidFill>
                  <a:schemeClr val="tx1">
                    <a:lumMod val="85000"/>
                  </a:schemeClr>
                </a:solidFill>
                <a:latin typeface="Consolas" panose="020B0609020204030204" pitchFamily="49" charset="0"/>
              </a:rPr>
              <a:t>  int     - 32-bit integer, Range =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long    - 64-bit integer, Range =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float   - 32-bit floating point with a decimal</a:t>
            </a:r>
          </a:p>
          <a:p>
            <a:pPr algn="l"/>
            <a:r>
              <a:rPr lang="en-US" sz="1800" dirty="0">
                <a:solidFill>
                  <a:schemeClr val="tx1">
                    <a:lumMod val="85000"/>
                  </a:schemeClr>
                </a:solidFill>
                <a:latin typeface="Consolas" panose="020B0609020204030204" pitchFamily="49" charset="0"/>
              </a:rPr>
              <a:t>  double  - 64-bit floating point with a decimal</a:t>
            </a:r>
          </a:p>
          <a:p>
            <a:pPr algn="l"/>
            <a:r>
              <a:rPr lang="en-US" sz="1800" dirty="0">
                <a:solidFill>
                  <a:schemeClr val="tx1">
                    <a:lumMod val="85000"/>
                  </a:schemeClr>
                </a:solidFill>
                <a:latin typeface="Consolas" panose="020B0609020204030204" pitchFamily="49" charset="0"/>
              </a:rPr>
              <a:t>  </a:t>
            </a:r>
            <a:r>
              <a:rPr lang="en-US" sz="1800" dirty="0" err="1">
                <a:solidFill>
                  <a:schemeClr val="tx1">
                    <a:lumMod val="85000"/>
                  </a:schemeClr>
                </a:solidFill>
                <a:latin typeface="Consolas" panose="020B0609020204030204" pitchFamily="49" charset="0"/>
              </a:rPr>
              <a:t>boolean</a:t>
            </a:r>
            <a:r>
              <a:rPr lang="en-US" sz="1800" dirty="0">
                <a:solidFill>
                  <a:schemeClr val="tx1">
                    <a:lumMod val="85000"/>
                  </a:schemeClr>
                </a:solidFill>
                <a:latin typeface="Consolas" panose="020B0609020204030204" pitchFamily="49" charset="0"/>
              </a:rPr>
              <a:t> - true/false </a:t>
            </a:r>
          </a:p>
          <a:p>
            <a:pPr algn="l"/>
            <a:r>
              <a:rPr lang="en-US" sz="1800" dirty="0">
                <a:solidFill>
                  <a:schemeClr val="tx1">
                    <a:lumMod val="85000"/>
                  </a:schemeClr>
                </a:solidFill>
                <a:latin typeface="Consolas" panose="020B0609020204030204" pitchFamily="49" charset="0"/>
              </a:rPr>
              <a:t>  char    - Single 16-bit character (e.g., ‘a’, ‘B’, ‘c’, ‘G’)</a:t>
            </a:r>
          </a:p>
          <a:p>
            <a:pPr algn="l"/>
            <a:r>
              <a:rPr lang="en-US" sz="1800" dirty="0">
                <a:solidFill>
                  <a:schemeClr val="tx1">
                    <a:lumMod val="85000"/>
                  </a:schemeClr>
                </a:solidFill>
                <a:latin typeface="Consolas" panose="020B0609020204030204" pitchFamily="49" charset="0"/>
              </a:rPr>
              <a:t>  </a:t>
            </a:r>
          </a:p>
          <a:p>
            <a:pPr marL="285750" indent="-285750" algn="l">
              <a:buFont typeface="Arial" panose="020B0604020202020204" pitchFamily="34" charset="0"/>
              <a:buChar char="•"/>
            </a:pPr>
            <a:r>
              <a:rPr lang="en-US" i="0" dirty="0">
                <a:solidFill>
                  <a:schemeClr val="tx1">
                    <a:lumMod val="85000"/>
                  </a:schemeClr>
                </a:solidFill>
                <a:effectLst/>
                <a:latin typeface="Open Sans" panose="020B0606030504020204" pitchFamily="34" charset="0"/>
              </a:rPr>
              <a:t>Additionally, there are </a:t>
            </a:r>
            <a:r>
              <a:rPr lang="en-US" i="0" dirty="0">
                <a:solidFill>
                  <a:srgbClr val="00B0F0"/>
                </a:solidFill>
                <a:effectLst/>
                <a:latin typeface="Open Sans" panose="020B0606030504020204" pitchFamily="34" charset="0"/>
              </a:rPr>
              <a:t>predefined Object data types</a:t>
            </a:r>
            <a:r>
              <a:rPr lang="en-US" i="0" dirty="0">
                <a:solidFill>
                  <a:schemeClr val="tx1">
                    <a:lumMod val="85000"/>
                  </a:schemeClr>
                </a:solidFill>
                <a:effectLst/>
                <a:latin typeface="Open Sans" panose="020B0606030504020204" pitchFamily="34" charset="0"/>
              </a:rPr>
              <a:t>.  Here is an example of one of those:</a:t>
            </a:r>
            <a:br>
              <a:rPr lang="en-US" dirty="0">
                <a:solidFill>
                  <a:schemeClr val="tx1">
                    <a:lumMod val="85000"/>
                  </a:schemeClr>
                </a:solidFill>
              </a:rPr>
            </a:br>
            <a:r>
              <a:rPr lang="en-US" i="0" dirty="0">
                <a:solidFill>
                  <a:schemeClr val="tx1">
                    <a:lumMod val="85000"/>
                  </a:schemeClr>
                </a:solidFill>
                <a:effectLst/>
                <a:latin typeface="Open Sans" panose="020B0606030504020204" pitchFamily="34" charset="0"/>
              </a:rPr>
              <a:t>String - textual data - "This is a string"</a:t>
            </a:r>
            <a:br>
              <a:rPr lang="en-US" i="0" dirty="0">
                <a:solidFill>
                  <a:schemeClr val="tx1">
                    <a:lumMod val="85000"/>
                  </a:schemeClr>
                </a:solidFill>
                <a:effectLst/>
                <a:latin typeface="Open Sans" panose="020B0606030504020204" pitchFamily="34" charset="0"/>
              </a:rPr>
            </a:b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Operations</a:t>
            </a:r>
          </a:p>
        </p:txBody>
      </p:sp>
      <p:sp>
        <p:nvSpPr>
          <p:cNvPr id="3" name="TextBox 2">
            <a:extLst>
              <a:ext uri="{FF2B5EF4-FFF2-40B4-BE49-F238E27FC236}">
                <a16:creationId xmlns:a16="http://schemas.microsoft.com/office/drawing/2014/main" id="{9CE6BBB4-A860-A557-4CC2-45AA99832144}"/>
              </a:ext>
            </a:extLst>
          </p:cNvPr>
          <p:cNvSpPr txBox="1"/>
          <p:nvPr/>
        </p:nvSpPr>
        <p:spPr>
          <a:xfrm>
            <a:off x="344905" y="754059"/>
            <a:ext cx="11502189" cy="5078313"/>
          </a:xfrm>
          <a:prstGeom prst="rect">
            <a:avLst/>
          </a:prstGeom>
          <a:noFill/>
        </p:spPr>
        <p:txBody>
          <a:bodyPr wrap="square">
            <a:spAutoFit/>
          </a:bodyPr>
          <a:lstStyle/>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Knowing that there are different types of data is great, </a:t>
            </a:r>
            <a:r>
              <a:rPr lang="en-US" b="0" i="0" dirty="0">
                <a:solidFill>
                  <a:srgbClr val="00B0F0"/>
                </a:solidFill>
                <a:effectLst/>
                <a:latin typeface="Open Sans" panose="020B0606030504020204" pitchFamily="34" charset="0"/>
              </a:rPr>
              <a:t>but what is data good for if we don't use it in some way? </a:t>
            </a:r>
            <a:r>
              <a:rPr lang="en-US" b="0" i="1" dirty="0">
                <a:solidFill>
                  <a:schemeClr val="tx1">
                    <a:lumMod val="85000"/>
                  </a:schemeClr>
                </a:solidFill>
                <a:effectLst/>
                <a:latin typeface="Open Sans" panose="020B0606030504020204" pitchFamily="34" charset="0"/>
              </a:rPr>
              <a:t>For example, point of sales systems (the software used when we purchase something from a store, restaurant, </a:t>
            </a:r>
            <a:r>
              <a:rPr lang="en-US" b="0" i="1" dirty="0" err="1">
                <a:solidFill>
                  <a:schemeClr val="tx1">
                    <a:lumMod val="85000"/>
                  </a:schemeClr>
                </a:solidFill>
                <a:effectLst/>
                <a:latin typeface="Open Sans" panose="020B0606030504020204" pitchFamily="34" charset="0"/>
              </a:rPr>
              <a:t>etc</a:t>
            </a:r>
            <a:r>
              <a:rPr lang="en-US" b="0" i="1" dirty="0">
                <a:solidFill>
                  <a:schemeClr val="tx1">
                    <a:lumMod val="85000"/>
                  </a:schemeClr>
                </a:solidFill>
                <a:effectLst/>
                <a:latin typeface="Open Sans" panose="020B0606030504020204" pitchFamily="34" charset="0"/>
              </a:rPr>
              <a:t>) have to add up line items and then apply a tax to them. </a:t>
            </a:r>
          </a:p>
          <a:p>
            <a:pPr marL="285750" indent="-285750" algn="l" rtl="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That means </a:t>
            </a:r>
            <a:r>
              <a:rPr lang="en-US" b="0" i="0" dirty="0">
                <a:solidFill>
                  <a:srgbClr val="00B0F0"/>
                </a:solidFill>
                <a:effectLst/>
                <a:latin typeface="Open Sans" panose="020B0606030504020204" pitchFamily="34" charset="0"/>
              </a:rPr>
              <a:t>we have to perform actions on data </a:t>
            </a:r>
            <a:r>
              <a:rPr lang="en-US" b="0" i="0" dirty="0">
                <a:solidFill>
                  <a:schemeClr val="tx1">
                    <a:lumMod val="85000"/>
                  </a:schemeClr>
                </a:solidFill>
                <a:effectLst/>
                <a:latin typeface="Open Sans" panose="020B0606030504020204" pitchFamily="34" charset="0"/>
              </a:rPr>
              <a:t>(addition and multiplication in this case). In programming, these actions are called </a:t>
            </a:r>
            <a:r>
              <a:rPr lang="en-US" b="1" i="0" dirty="0">
                <a:solidFill>
                  <a:srgbClr val="00B0F0"/>
                </a:solidFill>
                <a:effectLst/>
                <a:latin typeface="Open Sans" panose="020B0606030504020204" pitchFamily="34" charset="0"/>
              </a:rPr>
              <a:t>operations</a:t>
            </a:r>
            <a:r>
              <a:rPr lang="en-US" b="0" i="0" dirty="0">
                <a:solidFill>
                  <a:schemeClr val="tx1">
                    <a:lumMod val="85000"/>
                  </a:schemeClr>
                </a:solidFill>
                <a:effectLst/>
                <a:latin typeface="Open Sans" panose="020B0606030504020204" pitchFamily="34" charset="0"/>
              </a:rPr>
              <a:t>.</a:t>
            </a:r>
          </a:p>
          <a:p>
            <a:pPr algn="l" rtl="0"/>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a:t>
            </a:r>
            <a:r>
              <a:rPr lang="en-US" b="1" i="0" dirty="0">
                <a:solidFill>
                  <a:srgbClr val="00B0F0"/>
                </a:solidFill>
                <a:effectLst/>
                <a:latin typeface="Open Sans" panose="020B0606030504020204" pitchFamily="34" charset="0"/>
              </a:rPr>
              <a:t>operation</a:t>
            </a:r>
            <a:r>
              <a:rPr lang="en-US" b="0" i="0" dirty="0">
                <a:solidFill>
                  <a:schemeClr val="tx1">
                    <a:lumMod val="85000"/>
                  </a:schemeClr>
                </a:solidFill>
                <a:effectLst/>
                <a:latin typeface="Open Sans" panose="020B0606030504020204" pitchFamily="34" charset="0"/>
              </a:rPr>
              <a:t> consists of one or more pieces of data, known as </a:t>
            </a:r>
            <a:r>
              <a:rPr lang="en-US" b="1" i="0" dirty="0">
                <a:solidFill>
                  <a:srgbClr val="00B0F0"/>
                </a:solidFill>
                <a:effectLst/>
                <a:latin typeface="Open Sans" panose="020B0606030504020204" pitchFamily="34" charset="0"/>
              </a:rPr>
              <a:t>operands</a:t>
            </a:r>
            <a:r>
              <a:rPr lang="en-US" b="0" i="0" dirty="0">
                <a:solidFill>
                  <a:schemeClr val="tx1">
                    <a:lumMod val="85000"/>
                  </a:schemeClr>
                </a:solidFill>
                <a:effectLst/>
                <a:latin typeface="Open Sans" panose="020B0606030504020204" pitchFamily="34" charset="0"/>
              </a:rPr>
              <a:t>, and an </a:t>
            </a:r>
            <a:r>
              <a:rPr lang="en-US" b="1" i="0" dirty="0">
                <a:solidFill>
                  <a:schemeClr val="tx1">
                    <a:lumMod val="85000"/>
                  </a:schemeClr>
                </a:solidFill>
                <a:effectLst/>
                <a:latin typeface="Open Sans" panose="020B0606030504020204" pitchFamily="34" charset="0"/>
              </a:rPr>
              <a:t>operator</a:t>
            </a:r>
            <a:r>
              <a:rPr lang="en-US" b="0" i="0" dirty="0">
                <a:solidFill>
                  <a:schemeClr val="tx1">
                    <a:lumMod val="8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performs a calculation or action on the operands </a:t>
            </a:r>
            <a:r>
              <a:rPr lang="en-US" b="0" i="0" dirty="0">
                <a:solidFill>
                  <a:schemeClr val="tx1">
                    <a:lumMod val="85000"/>
                  </a:schemeClr>
                </a:solidFill>
                <a:effectLst/>
                <a:latin typeface="Open Sans" panose="020B0606030504020204" pitchFamily="34" charset="0"/>
              </a:rPr>
              <a:t>thus resulting in a new value. One operator we are already familiar with is the </a:t>
            </a:r>
            <a:r>
              <a:rPr lang="en-US" b="1" i="0" dirty="0">
                <a:solidFill>
                  <a:schemeClr val="tx1">
                    <a:lumMod val="85000"/>
                  </a:schemeClr>
                </a:solidFill>
                <a:effectLst/>
                <a:latin typeface="Open Sans" panose="020B0606030504020204" pitchFamily="34" charset="0"/>
              </a:rPr>
              <a:t>assignment operator</a:t>
            </a:r>
            <a:r>
              <a:rPr lang="en-US" b="0" i="0" dirty="0">
                <a:solidFill>
                  <a:schemeClr val="tx1">
                    <a:lumMod val="85000"/>
                  </a:schemeClr>
                </a:solidFill>
                <a:effectLst/>
                <a:latin typeface="Open Sans" panose="020B0606030504020204" pitchFamily="34" charset="0"/>
              </a:rPr>
              <a:t> (the equals sign or =), which assigns the data on the right-hand side to the </a:t>
            </a:r>
            <a:r>
              <a:rPr lang="en-US" b="1" i="0" dirty="0">
                <a:solidFill>
                  <a:schemeClr val="tx1">
                    <a:lumMod val="85000"/>
                  </a:schemeClr>
                </a:solidFill>
                <a:effectLst/>
                <a:latin typeface="Open Sans" panose="020B0606030504020204" pitchFamily="34" charset="0"/>
              </a:rPr>
              <a:t>variable</a:t>
            </a:r>
            <a:r>
              <a:rPr lang="en-US" b="0" i="0" dirty="0">
                <a:solidFill>
                  <a:schemeClr val="tx1">
                    <a:lumMod val="85000"/>
                  </a:schemeClr>
                </a:solidFill>
                <a:effectLst/>
                <a:latin typeface="Open Sans" panose="020B0606030504020204" pitchFamily="34" charset="0"/>
              </a:rPr>
              <a:t> name/identifier on it's left. </a:t>
            </a:r>
            <a:endParaRPr lang="en-US" b="1" i="0" dirty="0">
              <a:solidFill>
                <a:schemeClr val="tx1">
                  <a:lumMod val="85000"/>
                </a:schemeClr>
              </a:solidFill>
              <a:effectLst/>
              <a:latin typeface="Open Sans" panose="020B0606030504020204" pitchFamily="34" charset="0"/>
            </a:endParaRPr>
          </a:p>
          <a:p>
            <a:pPr algn="l" rtl="0"/>
            <a:endParaRPr lang="en-US" b="1" dirty="0">
              <a:solidFill>
                <a:schemeClr val="tx1">
                  <a:lumMod val="85000"/>
                </a:schemeClr>
              </a:solidFill>
              <a:latin typeface="Open Sans" panose="020B0606030504020204" pitchFamily="34" charset="0"/>
            </a:endParaRPr>
          </a:p>
          <a:p>
            <a:pPr algn="l" rtl="0"/>
            <a:endParaRPr lang="en-US" b="1" i="0" dirty="0">
              <a:solidFill>
                <a:schemeClr val="tx1">
                  <a:lumMod val="85000"/>
                </a:schemeClr>
              </a:solidFill>
              <a:effectLst/>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endParaRPr lang="en-US" dirty="0">
              <a:solidFill>
                <a:schemeClr val="tx1">
                  <a:lumMod val="85000"/>
                </a:schemeClr>
              </a:solidFill>
              <a:latin typeface="Open Sans" panose="020B0606030504020204" pitchFamily="34" charset="0"/>
            </a:endParaRPr>
          </a:p>
          <a:p>
            <a:pPr algn="l" rtl="0"/>
            <a:endParaRPr lang="en-US" b="0" i="0" dirty="0">
              <a:solidFill>
                <a:srgbClr val="21252A"/>
              </a:solidFill>
              <a:effectLst/>
              <a:latin typeface="Open Sans" panose="020B0606030504020204" pitchFamily="34" charset="0"/>
            </a:endParaRPr>
          </a:p>
          <a:p>
            <a:pPr algn="l" rtl="0"/>
            <a:endParaRPr lang="en-US" dirty="0">
              <a:solidFill>
                <a:srgbClr val="21252A"/>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4315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2151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a:t>
            </a:r>
          </a:p>
        </p:txBody>
      </p:sp>
    </p:spTree>
    <p:extLst>
      <p:ext uri="{BB962C8B-B14F-4D97-AF65-F5344CB8AC3E}">
        <p14:creationId xmlns:p14="http://schemas.microsoft.com/office/powerpoint/2010/main" val="306750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Command Line Interface (CLI) vs Graphical User Interface (GUI)</a:t>
            </a:r>
          </a:p>
        </p:txBody>
      </p:sp>
      <p:sp>
        <p:nvSpPr>
          <p:cNvPr id="7" name="TextBox 6">
            <a:extLst>
              <a:ext uri="{FF2B5EF4-FFF2-40B4-BE49-F238E27FC236}">
                <a16:creationId xmlns:a16="http://schemas.microsoft.com/office/drawing/2014/main" id="{258EA3F4-5A0B-FC3D-626B-2F94931B6638}"/>
              </a:ext>
            </a:extLst>
          </p:cNvPr>
          <p:cNvSpPr txBox="1"/>
          <p:nvPr/>
        </p:nvSpPr>
        <p:spPr>
          <a:xfrm>
            <a:off x="80210" y="875057"/>
            <a:ext cx="12031579" cy="5909310"/>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rPr>
              <a:t>A </a:t>
            </a:r>
            <a:r>
              <a:rPr lang="en-US" b="1" i="0" dirty="0">
                <a:solidFill>
                  <a:schemeClr val="tx1">
                    <a:lumMod val="85000"/>
                  </a:schemeClr>
                </a:solidFill>
                <a:effectLst/>
                <a:latin typeface="Open Sans" panose="020B0606030504020204" pitchFamily="34" charset="0"/>
              </a:rPr>
              <a:t> </a:t>
            </a:r>
            <a:r>
              <a:rPr lang="en-US" b="1" i="0" u="sng" dirty="0">
                <a:solidFill>
                  <a:schemeClr val="tx1">
                    <a:lumMod val="85000"/>
                  </a:schemeClr>
                </a:solidFill>
                <a:effectLst/>
                <a:latin typeface="Open Sans" panose="020B0606030504020204" pitchFamily="34" charset="0"/>
              </a:rPr>
              <a:t>Graphical User Interface or GUI</a:t>
            </a:r>
            <a:r>
              <a:rPr lang="en-US" b="0" i="0" dirty="0">
                <a:solidFill>
                  <a:schemeClr val="tx1">
                    <a:lumMod val="85000"/>
                  </a:schemeClr>
                </a:solidFill>
                <a:effectLst/>
                <a:latin typeface="Open Sans" panose="020B0606030504020204" pitchFamily="34" charset="0"/>
              </a:rPr>
              <a:t> is the </a:t>
            </a:r>
            <a:r>
              <a:rPr lang="en-US" b="0" i="0" dirty="0">
                <a:solidFill>
                  <a:srgbClr val="00B0F0"/>
                </a:solidFill>
                <a:effectLst/>
                <a:latin typeface="Open Sans" panose="020B0606030504020204" pitchFamily="34" charset="0"/>
              </a:rPr>
              <a:t>visual representation of data that users interact with via mouse and keyboard</a:t>
            </a:r>
            <a:r>
              <a:rPr lang="en-US" b="0" i="0" dirty="0">
                <a:solidFill>
                  <a:schemeClr val="tx1">
                    <a:lumMod val="85000"/>
                  </a:schemeClr>
                </a:solidFill>
                <a:effectLst/>
                <a:latin typeface="Open Sans" panose="020B0606030504020204" pitchFamily="34" charset="0"/>
              </a:rPr>
              <a:t>. If we open a window or an application and there are buttons and text boxes, that is a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Graphical User Interfaces</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s are great for displaying data in an extremely user-friendly manner, however, they are not always the quickest, most effective way to work with computers.</a:t>
            </a:r>
            <a:br>
              <a:rPr lang="en-US" dirty="0">
                <a:solidFill>
                  <a:schemeClr val="tx1">
                    <a:lumMod val="85000"/>
                  </a:schemeClr>
                </a:solidFill>
              </a:rPr>
            </a:br>
            <a:br>
              <a:rPr lang="en-US" dirty="0">
                <a:solidFill>
                  <a:schemeClr val="tx1">
                    <a:lumMod val="85000"/>
                  </a:schemeClr>
                </a:solidFill>
              </a:rPr>
            </a:br>
            <a:r>
              <a:rPr lang="en-US" b="1" i="0" u="sng" dirty="0">
                <a:solidFill>
                  <a:schemeClr val="tx1">
                    <a:lumMod val="85000"/>
                  </a:schemeClr>
                </a:solidFill>
                <a:effectLst/>
                <a:latin typeface="Open Sans" panose="020B0606030504020204" pitchFamily="34" charset="0"/>
              </a:rPr>
              <a:t>Command Line Interfaces </a:t>
            </a:r>
            <a:r>
              <a:rPr lang="en-US" b="0" i="0" dirty="0">
                <a:solidFill>
                  <a:schemeClr val="tx1">
                    <a:lumMod val="85000"/>
                  </a:schemeClr>
                </a:solidFill>
                <a:effectLst/>
                <a:latin typeface="Open Sans" panose="020B0606030504020204" pitchFamily="34" charset="0"/>
              </a:rPr>
              <a:t>or</a:t>
            </a:r>
            <a:r>
              <a:rPr lang="en-US" b="1" i="0" dirty="0">
                <a:solidFill>
                  <a:schemeClr val="tx1">
                    <a:lumMod val="85000"/>
                  </a:schemeClr>
                </a:solidFill>
                <a:effectLst/>
                <a:latin typeface="Open Sans" panose="020B0606030504020204" pitchFamily="34" charset="0"/>
              </a:rPr>
              <a:t> CLI</a:t>
            </a:r>
            <a:r>
              <a:rPr lang="en-US" b="0" i="0" dirty="0">
                <a:solidFill>
                  <a:schemeClr val="tx1">
                    <a:lumMod val="85000"/>
                  </a:schemeClr>
                </a:solidFill>
                <a:effectLst/>
                <a:latin typeface="Open Sans" panose="020B0606030504020204" pitchFamily="34" charset="0"/>
              </a:rPr>
              <a:t>s are </a:t>
            </a:r>
            <a:r>
              <a:rPr lang="en-US" b="0" i="0" dirty="0">
                <a:solidFill>
                  <a:srgbClr val="00B0F0"/>
                </a:solidFill>
                <a:effectLst/>
                <a:latin typeface="Open Sans" panose="020B0606030504020204" pitchFamily="34" charset="0"/>
              </a:rPr>
              <a:t>text-based tools that allow us to interact with a computer and data</a:t>
            </a:r>
            <a:r>
              <a:rPr lang="en-US" b="0" i="0" dirty="0">
                <a:solidFill>
                  <a:schemeClr val="tx1">
                    <a:lumMod val="85000"/>
                  </a:schemeClr>
                </a:solidFill>
                <a:effectLst/>
                <a:latin typeface="Open Sans" panose="020B0606030504020204" pitchFamily="34" charset="0"/>
              </a:rPr>
              <a:t>. Rather than visual elements, </a:t>
            </a:r>
            <a:r>
              <a:rPr lang="en-US" b="0" i="0" dirty="0">
                <a:solidFill>
                  <a:srgbClr val="00B0F0"/>
                </a:solidFill>
                <a:effectLst/>
                <a:latin typeface="Open Sans" panose="020B0606030504020204" pitchFamily="34" charset="0"/>
              </a:rPr>
              <a:t>everything on a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represented via plain text</a:t>
            </a:r>
            <a:r>
              <a:rPr lang="en-US" b="0" i="0" dirty="0">
                <a:solidFill>
                  <a:schemeClr val="tx1">
                    <a:lumMod val="85000"/>
                  </a:schemeClr>
                </a:solidFill>
                <a:effectLst/>
                <a:latin typeface="Open Sans" panose="020B0606030504020204" pitchFamily="34" charset="0"/>
              </a:rPr>
              <a:t>. Instead of clicking on different buttons to perform some sort of action, users type in text commands.  This removes the need for a mouse and reduces the time spent to perform certain operations.</a:t>
            </a:r>
            <a:br>
              <a:rPr lang="en-US" dirty="0">
                <a:solidFill>
                  <a:schemeClr val="tx1">
                    <a:lumMod val="85000"/>
                  </a:schemeClr>
                </a:solidFill>
              </a:rPr>
            </a:br>
            <a:br>
              <a:rPr lang="en-US" dirty="0">
                <a:solidFill>
                  <a:schemeClr val="tx1">
                    <a:lumMod val="85000"/>
                  </a:schemeClr>
                </a:solidFill>
              </a:rPr>
            </a:br>
            <a:r>
              <a:rPr lang="en-US" b="1" i="0" dirty="0">
                <a:solidFill>
                  <a:srgbClr val="00B0F0"/>
                </a:solidFill>
                <a:effectLst/>
                <a:latin typeface="Open Sans" panose="020B0606030504020204" pitchFamily="34" charset="0"/>
              </a:rPr>
              <a:t>Why do we care</a:t>
            </a:r>
            <a:r>
              <a:rPr lang="en-US" b="1"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Many programs used in software development </a:t>
            </a:r>
            <a:r>
              <a:rPr lang="en-US" b="0" i="0" dirty="0">
                <a:solidFill>
                  <a:srgbClr val="00B0F0"/>
                </a:solidFill>
                <a:effectLst/>
                <a:latin typeface="Open Sans" panose="020B0606030504020204" pitchFamily="34" charset="0"/>
              </a:rPr>
              <a:t>only come as a </a:t>
            </a:r>
            <a:r>
              <a:rPr lang="en-US" b="1" i="0" dirty="0">
                <a:solidFill>
                  <a:srgbClr val="00B0F0"/>
                </a:solidFill>
                <a:effectLst/>
                <a:latin typeface="Open Sans" panose="020B0606030504020204" pitchFamily="34" charset="0"/>
              </a:rPr>
              <a:t>Command Line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tool and have no </a:t>
            </a:r>
            <a:r>
              <a:rPr lang="en-US" b="1" i="0" dirty="0">
                <a:solidFill>
                  <a:schemeClr val="tx1">
                    <a:lumMod val="85000"/>
                  </a:schemeClr>
                </a:solidFill>
                <a:effectLst/>
                <a:latin typeface="Open Sans" panose="020B0606030504020204" pitchFamily="34" charset="0"/>
              </a:rPr>
              <a:t>Graphical User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version. There are many different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s, but the main two are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and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and Linux).</a:t>
            </a:r>
            <a:br>
              <a:rPr lang="en-US" dirty="0">
                <a:solidFill>
                  <a:schemeClr val="tx1">
                    <a:lumMod val="85000"/>
                  </a:schemeClr>
                </a:solidFill>
              </a:rPr>
            </a:br>
            <a:br>
              <a:rPr lang="en-US" dirty="0">
                <a:solidFill>
                  <a:schemeClr val="tx1">
                    <a:lumMod val="85000"/>
                  </a:schemeClr>
                </a:solidFill>
              </a:rPr>
            </a:br>
            <a:r>
              <a:rPr lang="en-US" b="1" i="0" dirty="0">
                <a:solidFill>
                  <a:schemeClr val="tx1">
                    <a:lumMod val="85000"/>
                  </a:schemeClr>
                </a:solidFill>
                <a:effectLst/>
                <a:latin typeface="Open Sans" panose="020B0606030504020204" pitchFamily="34" charset="0"/>
              </a:rPr>
              <a:t>Note</a:t>
            </a:r>
            <a:r>
              <a:rPr lang="en-US" b="0" i="0" dirty="0">
                <a:solidFill>
                  <a:schemeClr val="tx1">
                    <a:lumMod val="85000"/>
                  </a:schemeClr>
                </a:solidFill>
                <a:effectLst/>
                <a:latin typeface="Open Sans" panose="020B0606030504020204" pitchFamily="34" charset="0"/>
              </a:rPr>
              <a:t>:  We will discuss some basic commands to navigate the file system via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but before we do, </a:t>
            </a:r>
            <a:r>
              <a:rPr lang="en-US" b="0" i="0" dirty="0">
                <a:solidFill>
                  <a:srgbClr val="00B0F0"/>
                </a:solidFill>
                <a:effectLst/>
                <a:latin typeface="Open Sans" panose="020B0606030504020204" pitchFamily="34" charset="0"/>
              </a:rPr>
              <a:t>it is important to realize that what we see in the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the </a:t>
            </a:r>
            <a:r>
              <a:rPr lang="en-US" b="1" i="0" dirty="0">
                <a:solidFill>
                  <a:srgbClr val="00B0F0"/>
                </a:solidFill>
                <a:effectLst/>
                <a:latin typeface="Open Sans" panose="020B0606030504020204" pitchFamily="34" charset="0"/>
              </a:rPr>
              <a:t>same thing</a:t>
            </a:r>
            <a:r>
              <a:rPr lang="en-US" b="0" i="0" dirty="0">
                <a:solidFill>
                  <a:srgbClr val="00B0F0"/>
                </a:solidFill>
                <a:effectLst/>
                <a:latin typeface="Open Sans" panose="020B0606030504020204" pitchFamily="34" charset="0"/>
              </a:rPr>
              <a:t> we see in the </a:t>
            </a:r>
            <a:r>
              <a:rPr lang="en-US" b="1" i="0" dirty="0">
                <a:solidFill>
                  <a:srgbClr val="00B0F0"/>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If we are in a </a:t>
            </a:r>
            <a:r>
              <a:rPr lang="en-US" b="1" i="0" dirty="0">
                <a:solidFill>
                  <a:schemeClr val="tx1">
                    <a:lumMod val="85000"/>
                  </a:schemeClr>
                </a:solidFill>
                <a:effectLst/>
                <a:latin typeface="Open Sans" panose="020B0606030504020204" pitchFamily="34" charset="0"/>
              </a:rPr>
              <a:t>folder</a:t>
            </a:r>
            <a:r>
              <a:rPr lang="en-US" b="0" i="0" dirty="0">
                <a:solidFill>
                  <a:schemeClr val="tx1">
                    <a:lumMod val="85000"/>
                  </a:schemeClr>
                </a:solidFill>
                <a:effectLst/>
                <a:latin typeface="Open Sans" panose="020B0606030504020204" pitchFamily="34" charset="0"/>
              </a:rPr>
              <a:t> (also known as a </a:t>
            </a:r>
            <a:r>
              <a:rPr lang="en-US" b="1" i="0" dirty="0">
                <a:solidFill>
                  <a:schemeClr val="tx1">
                    <a:lumMod val="85000"/>
                  </a:schemeClr>
                </a:solidFill>
                <a:effectLst/>
                <a:latin typeface="Open Sans" panose="020B0606030504020204" pitchFamily="34" charset="0"/>
              </a:rPr>
              <a:t>directory</a:t>
            </a:r>
            <a:r>
              <a:rPr lang="en-US" b="0" i="0" dirty="0">
                <a:solidFill>
                  <a:schemeClr val="tx1">
                    <a:lumMod val="85000"/>
                  </a:schemeClr>
                </a:solidFill>
                <a:effectLst/>
                <a:latin typeface="Open Sans" panose="020B0606030504020204" pitchFamily="34" charset="0"/>
              </a:rPr>
              <a:t>) in our </a:t>
            </a:r>
            <a:r>
              <a:rPr lang="en-US" b="1" i="0" dirty="0">
                <a:solidFill>
                  <a:schemeClr val="tx1">
                    <a:lumMod val="85000"/>
                  </a:schemeClr>
                </a:solidFill>
                <a:effectLst/>
                <a:latin typeface="Open Sans" panose="020B0606030504020204" pitchFamily="34" charset="0"/>
              </a:rPr>
              <a:t>GUI File Explorer </a:t>
            </a:r>
            <a:r>
              <a:rPr lang="en-US" b="0" i="0" dirty="0">
                <a:solidFill>
                  <a:schemeClr val="tx1">
                    <a:lumMod val="85000"/>
                  </a:schemeClr>
                </a:solidFill>
                <a:effectLst/>
                <a:latin typeface="Open Sans" panose="020B0606030504020204" pitchFamily="34" charset="0"/>
              </a:rPr>
              <a:t>and in our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or our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Finder</a:t>
            </a:r>
            <a:r>
              <a:rPr lang="en-US" b="0" i="0" dirty="0">
                <a:solidFill>
                  <a:schemeClr val="tx1">
                    <a:lumMod val="85000"/>
                  </a:schemeClr>
                </a:solidFill>
                <a:effectLst/>
                <a:latin typeface="Open Sans" panose="020B0606030504020204" pitchFamily="34" charset="0"/>
              </a:rPr>
              <a:t> and in our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we will see the same files in each, the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will display the files graphically, and the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will display the files textually.</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Links in LMS</a:t>
            </a:r>
            <a:endParaRPr lang="en-US" dirty="0">
              <a:solidFill>
                <a:schemeClr val="tx1">
                  <a:lumMod val="85000"/>
                </a:schemeClr>
              </a:solidFill>
            </a:endParaRPr>
          </a:p>
        </p:txBody>
      </p:sp>
    </p:spTree>
    <p:extLst>
      <p:ext uri="{BB962C8B-B14F-4D97-AF65-F5344CB8AC3E}">
        <p14:creationId xmlns:p14="http://schemas.microsoft.com/office/powerpoint/2010/main" val="18331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What is Programming?</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3974E-D160-F4FA-DB32-38733F0C1C83}"/>
              </a:ext>
            </a:extLst>
          </p:cNvPr>
          <p:cNvSpPr txBox="1"/>
          <p:nvPr/>
        </p:nvSpPr>
        <p:spPr>
          <a:xfrm>
            <a:off x="4378272" y="4630218"/>
            <a:ext cx="957313" cy="646331"/>
          </a:xfrm>
          <a:prstGeom prst="rect">
            <a:avLst/>
          </a:prstGeom>
          <a:noFill/>
        </p:spPr>
        <p:txBody>
          <a:bodyPr wrap="none" rtlCol="0">
            <a:spAutoFit/>
          </a:bodyPr>
          <a:lstStyle/>
          <a:p>
            <a:pPr algn="ctr"/>
            <a:r>
              <a:rPr lang="en-US" dirty="0"/>
              <a:t>Java</a:t>
            </a:r>
          </a:p>
          <a:p>
            <a:pPr algn="ctr"/>
            <a:r>
              <a:rPr lang="en-US" dirty="0"/>
              <a:t>Compile</a:t>
            </a:r>
          </a:p>
        </p:txBody>
      </p:sp>
      <p:cxnSp>
        <p:nvCxnSpPr>
          <p:cNvPr id="8" name="Straight Arrow Connector 7">
            <a:extLst>
              <a:ext uri="{FF2B5EF4-FFF2-40B4-BE49-F238E27FC236}">
                <a16:creationId xmlns:a16="http://schemas.microsoft.com/office/drawing/2014/main" id="{222FF33E-C6EB-499A-BCC8-B35FD1B39B13}"/>
              </a:ext>
            </a:extLst>
          </p:cNvPr>
          <p:cNvCxnSpPr>
            <a:endCxn id="4" idx="1"/>
          </p:cNvCxnSpPr>
          <p:nvPr/>
        </p:nvCxnSpPr>
        <p:spPr>
          <a:xfrm>
            <a:off x="3739881" y="4953384"/>
            <a:ext cx="638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Java's BYTECODE &amp; Java Virtual Machine (JVM) working - YouTube">
            <a:extLst>
              <a:ext uri="{FF2B5EF4-FFF2-40B4-BE49-F238E27FC236}">
                <a16:creationId xmlns:a16="http://schemas.microsoft.com/office/drawing/2014/main" id="{E33A0DA6-7064-88C8-98D0-E3CD726F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8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C76B8-A4DE-3CBA-6D26-32854E238357}"/>
              </a:ext>
            </a:extLst>
          </p:cNvPr>
          <p:cNvPicPr>
            <a:picLocks noChangeAspect="1"/>
          </p:cNvPicPr>
          <p:nvPr/>
        </p:nvPicPr>
        <p:blipFill>
          <a:blip r:embed="rId2"/>
          <a:stretch>
            <a:fillRect/>
          </a:stretch>
        </p:blipFill>
        <p:spPr>
          <a:xfrm>
            <a:off x="679508" y="1012277"/>
            <a:ext cx="2718034" cy="2055690"/>
          </a:xfrm>
          <a:prstGeom prst="rect">
            <a:avLst/>
          </a:prstGeom>
        </p:spPr>
      </p:pic>
      <p:pic>
        <p:nvPicPr>
          <p:cNvPr id="6" name="Picture 5">
            <a:extLst>
              <a:ext uri="{FF2B5EF4-FFF2-40B4-BE49-F238E27FC236}">
                <a16:creationId xmlns:a16="http://schemas.microsoft.com/office/drawing/2014/main" id="{2E9286FB-E534-36E3-A77D-542B18A76BAF}"/>
              </a:ext>
            </a:extLst>
          </p:cNvPr>
          <p:cNvPicPr>
            <a:picLocks noChangeAspect="1"/>
          </p:cNvPicPr>
          <p:nvPr/>
        </p:nvPicPr>
        <p:blipFill>
          <a:blip r:embed="rId3"/>
          <a:stretch>
            <a:fillRect/>
          </a:stretch>
        </p:blipFill>
        <p:spPr>
          <a:xfrm>
            <a:off x="1806910" y="3418514"/>
            <a:ext cx="7806873" cy="3049438"/>
          </a:xfrm>
          <a:prstGeom prst="rect">
            <a:avLst/>
          </a:prstGeom>
        </p:spPr>
      </p:pic>
      <p:sp>
        <p:nvSpPr>
          <p:cNvPr id="7" name="TextBox 6">
            <a:extLst>
              <a:ext uri="{FF2B5EF4-FFF2-40B4-BE49-F238E27FC236}">
                <a16:creationId xmlns:a16="http://schemas.microsoft.com/office/drawing/2014/main" id="{FC813D55-2F3C-BAFD-CCF4-AED57B243825}"/>
              </a:ext>
            </a:extLst>
          </p:cNvPr>
          <p:cNvSpPr txBox="1"/>
          <p:nvPr/>
        </p:nvSpPr>
        <p:spPr>
          <a:xfrm>
            <a:off x="3900881" y="814634"/>
            <a:ext cx="7880059" cy="1569660"/>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In Java:</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Class names use </a:t>
            </a:r>
            <a:r>
              <a:rPr lang="en-US" sz="2400" dirty="0" err="1">
                <a:solidFill>
                  <a:srgbClr val="00B0F0"/>
                </a:solidFill>
                <a:latin typeface="Open Sans" panose="020B0606030504020204" pitchFamily="34" charset="0"/>
              </a:rPr>
              <a:t>PascalCase</a:t>
            </a:r>
            <a:endParaRPr lang="en-US" sz="2400" dirty="0">
              <a:solidFill>
                <a:srgbClr val="00B0F0"/>
              </a:solidFill>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Variable names &amp; Method names use </a:t>
            </a:r>
            <a:r>
              <a:rPr lang="en-US" sz="2400" dirty="0">
                <a:solidFill>
                  <a:srgbClr val="00B0F0"/>
                </a:solidFill>
                <a:latin typeface="Open Sans" panose="020B0606030504020204" pitchFamily="34" charset="0"/>
              </a:rPr>
              <a:t>camelCase</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We generally don’t use </a:t>
            </a:r>
            <a:r>
              <a:rPr lang="en-US" sz="2400" dirty="0" err="1">
                <a:solidFill>
                  <a:srgbClr val="00B0F0"/>
                </a:solidFill>
                <a:latin typeface="Open Sans" panose="020B0606030504020204" pitchFamily="34" charset="0"/>
              </a:rPr>
              <a:t>snake_case</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Java</a:t>
            </a:r>
            <a:endParaRPr lang="en-US" sz="2400" dirty="0">
              <a:solidFill>
                <a:schemeClr val="tx1">
                  <a:lumMod val="75000"/>
                </a:schemeClr>
              </a:solidFill>
            </a:endParaRPr>
          </a:p>
        </p:txBody>
      </p:sp>
      <p:sp>
        <p:nvSpPr>
          <p:cNvPr id="9" name="TextBox 8">
            <a:extLst>
              <a:ext uri="{FF2B5EF4-FFF2-40B4-BE49-F238E27FC236}">
                <a16:creationId xmlns:a16="http://schemas.microsoft.com/office/drawing/2014/main" id="{339D8E19-2B72-857D-FB1E-534B4BB9BBE7}"/>
              </a:ext>
            </a:extLst>
          </p:cNvPr>
          <p:cNvSpPr txBox="1"/>
          <p:nvPr/>
        </p:nvSpPr>
        <p:spPr>
          <a:xfrm>
            <a:off x="350115" y="139263"/>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Naming Conventions / Standards</a:t>
            </a:r>
          </a:p>
        </p:txBody>
      </p:sp>
    </p:spTree>
    <p:extLst>
      <p:ext uri="{BB962C8B-B14F-4D97-AF65-F5344CB8AC3E}">
        <p14:creationId xmlns:p14="http://schemas.microsoft.com/office/powerpoint/2010/main" val="24127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FFA0F-ABF5-A659-70E6-D8C77574B512}"/>
              </a:ext>
            </a:extLst>
          </p:cNvPr>
          <p:cNvSpPr txBox="1"/>
          <p:nvPr/>
        </p:nvSpPr>
        <p:spPr>
          <a:xfrm>
            <a:off x="224725" y="1132563"/>
            <a:ext cx="11445499" cy="830997"/>
          </a:xfrm>
          <a:prstGeom prst="rect">
            <a:avLst/>
          </a:prstGeom>
          <a:noFill/>
        </p:spPr>
        <p:txBody>
          <a:bodyPr wrap="square">
            <a:spAutoFit/>
          </a:bodyPr>
          <a:lstStyle/>
          <a:p>
            <a:r>
              <a:rPr lang="en-US" sz="2400" b="0" i="0" dirty="0">
                <a:solidFill>
                  <a:schemeClr val="tx1">
                    <a:lumMod val="75000"/>
                  </a:schemeClr>
                </a:solidFill>
                <a:effectLst/>
                <a:latin typeface="Open Sans" panose="020B0606030504020204" pitchFamily="34" charset="0"/>
              </a:rPr>
              <a:t>The definition of </a:t>
            </a:r>
            <a:r>
              <a:rPr lang="en-US" sz="2400" b="0" i="0" dirty="0">
                <a:solidFill>
                  <a:srgbClr val="00B0F0"/>
                </a:solidFill>
                <a:effectLst/>
                <a:latin typeface="Open Sans" panose="020B0606030504020204" pitchFamily="34" charset="0"/>
              </a:rPr>
              <a:t>Computer Programming </a:t>
            </a:r>
            <a:r>
              <a:rPr lang="en-US" sz="2400" b="0" i="0" dirty="0">
                <a:solidFill>
                  <a:schemeClr val="tx1">
                    <a:lumMod val="75000"/>
                  </a:schemeClr>
                </a:solidFill>
                <a:effectLst/>
                <a:latin typeface="Open Sans" panose="020B0606030504020204" pitchFamily="34" charset="0"/>
              </a:rPr>
              <a:t>in the simplest form is the </a:t>
            </a:r>
            <a:r>
              <a:rPr lang="en-US" sz="2400" b="0" i="0" dirty="0">
                <a:solidFill>
                  <a:srgbClr val="00B0F0"/>
                </a:solidFill>
                <a:effectLst/>
                <a:latin typeface="Open Sans" panose="020B0606030504020204" pitchFamily="34" charset="0"/>
              </a:rPr>
              <a:t>process of preparing a program to complete tasks on a computer</a:t>
            </a:r>
            <a:endParaRPr lang="en-US" sz="2400" dirty="0"/>
          </a:p>
        </p:txBody>
      </p:sp>
      <p:sp>
        <p:nvSpPr>
          <p:cNvPr id="7" name="TextBox 6">
            <a:extLst>
              <a:ext uri="{FF2B5EF4-FFF2-40B4-BE49-F238E27FC236}">
                <a16:creationId xmlns:a16="http://schemas.microsoft.com/office/drawing/2014/main" id="{E4743137-C6B2-414D-BFAA-03342A75F078}"/>
              </a:ext>
            </a:extLst>
          </p:cNvPr>
          <p:cNvSpPr txBox="1"/>
          <p:nvPr/>
        </p:nvSpPr>
        <p:spPr>
          <a:xfrm>
            <a:off x="304154" y="2480916"/>
            <a:ext cx="11887846" cy="830997"/>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Programming is </a:t>
            </a:r>
            <a:r>
              <a:rPr lang="en-US" sz="2400" b="0" dirty="0">
                <a:solidFill>
                  <a:srgbClr val="00B0F0"/>
                </a:solidFill>
                <a:effectLst/>
                <a:latin typeface="Open Sans" panose="020B0606030504020204" pitchFamily="34" charset="0"/>
              </a:rPr>
              <a:t>writing instructions </a:t>
            </a:r>
            <a:r>
              <a:rPr lang="en-US" sz="2400" b="0" dirty="0">
                <a:solidFill>
                  <a:schemeClr val="tx1">
                    <a:lumMod val="75000"/>
                  </a:schemeClr>
                </a:solidFill>
                <a:effectLst/>
                <a:latin typeface="Open Sans" panose="020B0606030504020204" pitchFamily="34" charset="0"/>
              </a:rPr>
              <a:t>to tell a computer how </a:t>
            </a:r>
            <a:r>
              <a:rPr lang="en-US" sz="2400" b="0" dirty="0">
                <a:solidFill>
                  <a:srgbClr val="00B0F0"/>
                </a:solidFill>
                <a:effectLst/>
                <a:latin typeface="Open Sans" panose="020B0606030504020204" pitchFamily="34" charset="0"/>
              </a:rPr>
              <a:t>to move, manipulate and display </a:t>
            </a:r>
            <a:r>
              <a:rPr lang="en-US" sz="2400" u="sng" dirty="0">
                <a:solidFill>
                  <a:srgbClr val="00B0F0"/>
                </a:solidFill>
                <a:latin typeface="Open Sans" panose="020B0606030504020204" pitchFamily="34" charset="0"/>
              </a:rPr>
              <a:t>data</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an automated fashion</a:t>
            </a:r>
            <a:endParaRPr lang="en-US" sz="2400" u="sng" dirty="0">
              <a:solidFill>
                <a:schemeClr val="tx1">
                  <a:lumMod val="75000"/>
                </a:schemeClr>
              </a:solidFill>
            </a:endParaRPr>
          </a:p>
        </p:txBody>
      </p:sp>
      <p:sp>
        <p:nvSpPr>
          <p:cNvPr id="9" name="TextBox 8">
            <a:extLst>
              <a:ext uri="{FF2B5EF4-FFF2-40B4-BE49-F238E27FC236}">
                <a16:creationId xmlns:a16="http://schemas.microsoft.com/office/drawing/2014/main" id="{173C8FB3-3AEA-AC6B-0DDF-E23D4893528F}"/>
              </a:ext>
            </a:extLst>
          </p:cNvPr>
          <p:cNvSpPr txBox="1"/>
          <p:nvPr/>
        </p:nvSpPr>
        <p:spPr>
          <a:xfrm>
            <a:off x="304154" y="3774172"/>
            <a:ext cx="11629541" cy="1631216"/>
          </a:xfrm>
          <a:prstGeom prst="rect">
            <a:avLst/>
          </a:prstGeom>
          <a:noFill/>
        </p:spPr>
        <p:txBody>
          <a:bodyPr wrap="square">
            <a:spAutoFit/>
          </a:bodyPr>
          <a:lstStyle/>
          <a:p>
            <a:pPr algn="l"/>
            <a:r>
              <a:rPr lang="en-US" sz="2000" b="0" i="0" dirty="0">
                <a:solidFill>
                  <a:schemeClr val="tx1">
                    <a:lumMod val="85000"/>
                  </a:schemeClr>
                </a:solidFill>
                <a:effectLst/>
                <a:latin typeface="Open Sans" panose="020B0606030504020204" pitchFamily="34" charset="0"/>
              </a:rPr>
              <a:t>The goal is to break down a problem into smaller pieces to instruct a computer how to do each task:</a:t>
            </a:r>
            <a:endParaRPr lang="en-US" sz="20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have a </a:t>
            </a:r>
            <a:r>
              <a:rPr lang="en-US" sz="2000" b="0" i="0" dirty="0">
                <a:solidFill>
                  <a:srgbClr val="00B0F0"/>
                </a:solidFill>
                <a:effectLst/>
                <a:latin typeface="Open Sans" panose="020B0606030504020204" pitchFamily="34" charset="0"/>
              </a:rPr>
              <a:t>place to store &amp; manipulate its </a:t>
            </a:r>
            <a:r>
              <a:rPr lang="en-US" sz="2000" b="1" i="0" dirty="0">
                <a:solidFill>
                  <a:srgbClr val="00B0F0"/>
                </a:solidFill>
                <a:effectLst/>
                <a:latin typeface="Open Sans" panose="020B0606030504020204" pitchFamily="34" charset="0"/>
              </a:rPr>
              <a:t>data</a:t>
            </a:r>
            <a:r>
              <a:rPr lang="en-US" sz="2000" b="0" i="0" dirty="0">
                <a:solidFill>
                  <a:srgbClr val="00B0F0"/>
                </a:solidFill>
                <a:effectLst/>
                <a:latin typeface="Open Sans" panose="020B0606030504020204" pitchFamily="34" charset="0"/>
              </a:rPr>
              <a:t> (</a:t>
            </a:r>
            <a:r>
              <a:rPr lang="en-US" sz="2000" b="1" i="0" u="sng" dirty="0">
                <a:solidFill>
                  <a:srgbClr val="00B0F0"/>
                </a:solidFill>
                <a:effectLst/>
                <a:latin typeface="Open Sans" panose="020B0606030504020204" pitchFamily="34" charset="0"/>
              </a:rPr>
              <a:t>variables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know </a:t>
            </a:r>
            <a:r>
              <a:rPr lang="en-US" sz="2000" b="1" i="0" dirty="0">
                <a:solidFill>
                  <a:srgbClr val="00B0F0"/>
                </a:solidFill>
                <a:effectLst/>
                <a:latin typeface="Open Sans" panose="020B0606030504020204" pitchFamily="34" charset="0"/>
              </a:rPr>
              <a:t>what</a:t>
            </a:r>
            <a:r>
              <a:rPr lang="en-US" sz="2000" b="0" i="0" dirty="0">
                <a:solidFill>
                  <a:srgbClr val="00B0F0"/>
                </a:solidFill>
                <a:effectLst/>
                <a:latin typeface="Open Sans" panose="020B0606030504020204" pitchFamily="34" charset="0"/>
              </a:rPr>
              <a:t> we want it to do (</a:t>
            </a:r>
            <a:r>
              <a:rPr lang="en-US" sz="2000" b="1" i="0" u="sng" dirty="0">
                <a:solidFill>
                  <a:srgbClr val="00B0F0"/>
                </a:solidFill>
                <a:effectLst/>
                <a:latin typeface="Open Sans" panose="020B0606030504020204" pitchFamily="34" charset="0"/>
              </a:rPr>
              <a:t>tasks,  methods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have to be taught </a:t>
            </a:r>
            <a:r>
              <a:rPr lang="en-US" sz="2000" b="1" i="0" dirty="0">
                <a:solidFill>
                  <a:srgbClr val="00B0F0"/>
                </a:solidFill>
                <a:effectLst/>
                <a:latin typeface="Open Sans" panose="020B0606030504020204" pitchFamily="34" charset="0"/>
              </a:rPr>
              <a:t>how</a:t>
            </a:r>
            <a:r>
              <a:rPr lang="en-US" sz="2000" b="0" i="0" dirty="0">
                <a:solidFill>
                  <a:srgbClr val="00B0F0"/>
                </a:solidFill>
                <a:effectLst/>
                <a:latin typeface="Open Sans" panose="020B0606030504020204" pitchFamily="34" charset="0"/>
              </a:rPr>
              <a:t> to accomplish those tasks (</a:t>
            </a:r>
            <a:r>
              <a:rPr lang="en-US" sz="2000" b="1" i="0" u="sng" dirty="0">
                <a:solidFill>
                  <a:srgbClr val="00B0F0"/>
                </a:solidFill>
                <a:effectLst/>
                <a:latin typeface="Open Sans" panose="020B0606030504020204" pitchFamily="34" charset="0"/>
              </a:rPr>
              <a:t>operations</a:t>
            </a:r>
            <a:r>
              <a:rPr lang="en-US" sz="2000" b="0" i="0" dirty="0">
                <a:solidFill>
                  <a:srgbClr val="00B0F0"/>
                </a:solidFill>
                <a:effectLst/>
                <a:latin typeface="Open Sans" panose="020B0606030504020204" pitchFamily="34" charset="0"/>
              </a:rPr>
              <a:t>)</a:t>
            </a:r>
          </a:p>
        </p:txBody>
      </p:sp>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24725" y="299243"/>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Programming?</a:t>
            </a:r>
            <a:endParaRPr lang="en-US" sz="2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2677656"/>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Why (and how) do we write programs?</a:t>
            </a:r>
          </a:p>
          <a:p>
            <a:pPr algn="l"/>
            <a:endParaRPr lang="en-US" sz="2400" dirty="0">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effectLst/>
                <a:latin typeface="Open Sans" panose="020B0606030504020204" pitchFamily="34" charset="0"/>
              </a:rPr>
              <a:t>Computers think and understand Binary (1’s and 0’s)…period!</a:t>
            </a:r>
            <a:br>
              <a:rPr lang="en-US" sz="2400" dirty="0">
                <a:solidFill>
                  <a:schemeClr val="tx1">
                    <a:lumMod val="75000"/>
                  </a:schemeClr>
                </a:solidFill>
                <a:effectLst/>
                <a:latin typeface="Open Sans" panose="020B0606030504020204" pitchFamily="34" charset="0"/>
              </a:rPr>
            </a:br>
            <a:endParaRPr lang="en-US" sz="2400" dirty="0">
              <a:solidFill>
                <a:schemeClr val="tx1">
                  <a:lumMod val="7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75000"/>
                  </a:schemeClr>
                </a:solidFill>
                <a:effectLst/>
                <a:latin typeface="Open Sans" panose="020B0606030504020204" pitchFamily="34" charset="0"/>
              </a:rPr>
              <a:t>We use </a:t>
            </a:r>
            <a:r>
              <a:rPr lang="en-US" sz="2400" b="0" dirty="0">
                <a:solidFill>
                  <a:srgbClr val="00B0F0"/>
                </a:solidFill>
                <a:effectLst/>
                <a:latin typeface="Open Sans" panose="020B0606030504020204" pitchFamily="34" charset="0"/>
              </a:rPr>
              <a:t>programming languages like Java</a:t>
            </a:r>
            <a:r>
              <a:rPr lang="en-US" sz="2400" b="0" dirty="0">
                <a:solidFill>
                  <a:schemeClr val="tx1">
                    <a:lumMod val="75000"/>
                  </a:schemeClr>
                </a:solidFill>
                <a:effectLst/>
                <a:latin typeface="Open Sans" panose="020B0606030504020204" pitchFamily="34" charset="0"/>
              </a:rPr>
              <a:t> to </a:t>
            </a:r>
            <a:r>
              <a:rPr lang="en-US" sz="2400" b="0" dirty="0">
                <a:solidFill>
                  <a:srgbClr val="00B0F0"/>
                </a:solidFill>
                <a:effectLst/>
                <a:latin typeface="Open Sans" panose="020B0606030504020204" pitchFamily="34" charset="0"/>
              </a:rPr>
              <a:t>write instructions in human readable/understandable code </a:t>
            </a:r>
            <a:r>
              <a:rPr lang="en-US" sz="2400" b="0" dirty="0">
                <a:solidFill>
                  <a:schemeClr val="tx1">
                    <a:lumMod val="75000"/>
                  </a:schemeClr>
                </a:solidFill>
                <a:effectLst/>
                <a:latin typeface="Open Sans" panose="020B0606030504020204" pitchFamily="34" charset="0"/>
              </a:rPr>
              <a:t>that becomes binary executable code that is run on a computer</a:t>
            </a:r>
          </a:p>
        </p:txBody>
      </p:sp>
      <p:pic>
        <p:nvPicPr>
          <p:cNvPr id="12" name="Picture 11">
            <a:extLst>
              <a:ext uri="{FF2B5EF4-FFF2-40B4-BE49-F238E27FC236}">
                <a16:creationId xmlns:a16="http://schemas.microsoft.com/office/drawing/2014/main" id="{01DAAD54-61AC-9062-FBDB-530E7418E80A}"/>
              </a:ext>
            </a:extLst>
          </p:cNvPr>
          <p:cNvPicPr>
            <a:picLocks noChangeAspect="1"/>
          </p:cNvPicPr>
          <p:nvPr/>
        </p:nvPicPr>
        <p:blipFill>
          <a:blip r:embed="rId2"/>
          <a:stretch>
            <a:fillRect/>
          </a:stretch>
        </p:blipFill>
        <p:spPr>
          <a:xfrm>
            <a:off x="658679" y="3365211"/>
            <a:ext cx="10352868" cy="3044015"/>
          </a:xfrm>
          <a:prstGeom prst="rect">
            <a:avLst/>
          </a:prstGeom>
        </p:spPr>
      </p:pic>
      <p:pic>
        <p:nvPicPr>
          <p:cNvPr id="1026" name="Picture 2" descr="Binary Number Memorization Systems | Art of Memory">
            <a:extLst>
              <a:ext uri="{FF2B5EF4-FFF2-40B4-BE49-F238E27FC236}">
                <a16:creationId xmlns:a16="http://schemas.microsoft.com/office/drawing/2014/main" id="{D93E8874-16ED-37D8-2956-6D482F05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187" y="4366962"/>
            <a:ext cx="850246" cy="85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chnology layers from hardware to users.">
            <a:extLst>
              <a:ext uri="{FF2B5EF4-FFF2-40B4-BE49-F238E27FC236}">
                <a16:creationId xmlns:a16="http://schemas.microsoft.com/office/drawing/2014/main" id="{A2B0DB60-A4DC-AB97-FC0D-3622E425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62" y="862333"/>
            <a:ext cx="8625209" cy="5261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3E85F-0EB6-69E6-FD44-4BACACFD4C72}"/>
              </a:ext>
            </a:extLst>
          </p:cNvPr>
          <p:cNvSpPr txBox="1"/>
          <p:nvPr/>
        </p:nvSpPr>
        <p:spPr>
          <a:xfrm>
            <a:off x="118174" y="232780"/>
            <a:ext cx="11381567" cy="707886"/>
          </a:xfrm>
          <a:prstGeom prst="rect">
            <a:avLst/>
          </a:prstGeom>
          <a:noFill/>
        </p:spPr>
        <p:txBody>
          <a:bodyPr wrap="square">
            <a:spAutoFit/>
          </a:bodyPr>
          <a:lstStyle/>
          <a:p>
            <a:pPr algn="l"/>
            <a:r>
              <a:rPr lang="en-US" sz="2000" b="1" dirty="0">
                <a:solidFill>
                  <a:srgbClr val="00B050"/>
                </a:solidFill>
                <a:effectLst/>
                <a:latin typeface="Open Sans" panose="020B0606030504020204" pitchFamily="34" charset="0"/>
              </a:rPr>
              <a:t>The Technology Layer Cake: Users, Applications (Software), Operating System, Hardware</a:t>
            </a:r>
          </a:p>
          <a:p>
            <a:pPr algn="l"/>
            <a:endParaRPr lang="en-US" sz="2000" dirty="0">
              <a:latin typeface="Open Sans" panose="020B0606030504020204" pitchFamily="34" charset="0"/>
            </a:endParaRPr>
          </a:p>
        </p:txBody>
      </p:sp>
      <p:sp>
        <p:nvSpPr>
          <p:cNvPr id="6" name="TextBox 5">
            <a:extLst>
              <a:ext uri="{FF2B5EF4-FFF2-40B4-BE49-F238E27FC236}">
                <a16:creationId xmlns:a16="http://schemas.microsoft.com/office/drawing/2014/main" id="{28137285-641E-F537-9F52-02C7E2E20ABE}"/>
              </a:ext>
            </a:extLst>
          </p:cNvPr>
          <p:cNvSpPr txBox="1"/>
          <p:nvPr/>
        </p:nvSpPr>
        <p:spPr>
          <a:xfrm>
            <a:off x="5597616" y="2327044"/>
            <a:ext cx="1048429" cy="646331"/>
          </a:xfrm>
          <a:prstGeom prst="rect">
            <a:avLst/>
          </a:prstGeom>
          <a:noFill/>
        </p:spPr>
        <p:txBody>
          <a:bodyPr wrap="none" rtlCol="0">
            <a:spAutoFit/>
          </a:bodyPr>
          <a:lstStyle/>
          <a:p>
            <a:pPr algn="ctr"/>
            <a:r>
              <a:rPr lang="en-US" b="1" dirty="0">
                <a:solidFill>
                  <a:srgbClr val="FF0000"/>
                </a:solidFill>
              </a:rPr>
              <a:t>Your</a:t>
            </a:r>
          </a:p>
          <a:p>
            <a:pPr algn="ctr"/>
            <a:r>
              <a:rPr lang="en-US" b="1" dirty="0">
                <a:solidFill>
                  <a:srgbClr val="FF0000"/>
                </a:solidFill>
              </a:rPr>
              <a:t>Software</a:t>
            </a:r>
          </a:p>
        </p:txBody>
      </p:sp>
      <p:sp>
        <p:nvSpPr>
          <p:cNvPr id="7" name="Oval 6">
            <a:extLst>
              <a:ext uri="{FF2B5EF4-FFF2-40B4-BE49-F238E27FC236}">
                <a16:creationId xmlns:a16="http://schemas.microsoft.com/office/drawing/2014/main" id="{EA0F1AA1-6FDC-AEA9-BF2B-0C02FDD93B07}"/>
              </a:ext>
            </a:extLst>
          </p:cNvPr>
          <p:cNvSpPr/>
          <p:nvPr/>
        </p:nvSpPr>
        <p:spPr>
          <a:xfrm>
            <a:off x="5532895" y="2224007"/>
            <a:ext cx="1170122" cy="8679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5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830997"/>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Front-End vs Back-End Development</a:t>
            </a:r>
          </a:p>
          <a:p>
            <a:pPr algn="l"/>
            <a:endParaRPr lang="en-US" sz="2400" dirty="0">
              <a:latin typeface="Open Sans" panose="020B0606030504020204" pitchFamily="34" charset="0"/>
            </a:endParaRPr>
          </a:p>
        </p:txBody>
      </p:sp>
      <p:pic>
        <p:nvPicPr>
          <p:cNvPr id="3" name="Picture 2">
            <a:extLst>
              <a:ext uri="{FF2B5EF4-FFF2-40B4-BE49-F238E27FC236}">
                <a16:creationId xmlns:a16="http://schemas.microsoft.com/office/drawing/2014/main" id="{E755F3DA-766B-A649-A224-EFABAA3B3CC8}"/>
              </a:ext>
            </a:extLst>
          </p:cNvPr>
          <p:cNvPicPr>
            <a:picLocks noChangeAspect="1"/>
          </p:cNvPicPr>
          <p:nvPr/>
        </p:nvPicPr>
        <p:blipFill>
          <a:blip r:embed="rId2"/>
          <a:stretch>
            <a:fillRect/>
          </a:stretch>
        </p:blipFill>
        <p:spPr>
          <a:xfrm>
            <a:off x="2440981" y="3313535"/>
            <a:ext cx="6625526" cy="3328463"/>
          </a:xfrm>
          <a:prstGeom prst="rect">
            <a:avLst/>
          </a:prstGeom>
        </p:spPr>
      </p:pic>
      <p:pic>
        <p:nvPicPr>
          <p:cNvPr id="3074" name="Picture 2" descr="Three-tier architecture overview - AWS Serverless Multi-Tier Architectures  with Amazon API Gateway and AWS Lambda">
            <a:extLst>
              <a:ext uri="{FF2B5EF4-FFF2-40B4-BE49-F238E27FC236}">
                <a16:creationId xmlns:a16="http://schemas.microsoft.com/office/drawing/2014/main" id="{34FDB374-2623-E6C5-7137-00301709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50" y="854748"/>
            <a:ext cx="535305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A6D616-2045-7E94-169F-E5ACDF17050A}"/>
              </a:ext>
            </a:extLst>
          </p:cNvPr>
          <p:cNvSpPr/>
          <p:nvPr/>
        </p:nvSpPr>
        <p:spPr>
          <a:xfrm>
            <a:off x="4812222" y="929898"/>
            <a:ext cx="3270142"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71124-8906-9FED-B589-5E0B3711B79D}"/>
              </a:ext>
            </a:extLst>
          </p:cNvPr>
          <p:cNvSpPr/>
          <p:nvPr/>
        </p:nvSpPr>
        <p:spPr>
          <a:xfrm>
            <a:off x="3068663" y="937647"/>
            <a:ext cx="1611824"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E5ED58-27F1-B933-09BF-7C99ACF03E31}"/>
              </a:ext>
            </a:extLst>
          </p:cNvPr>
          <p:cNvSpPr txBox="1"/>
          <p:nvPr/>
        </p:nvSpPr>
        <p:spPr>
          <a:xfrm>
            <a:off x="5186522" y="2598376"/>
            <a:ext cx="2281159" cy="338554"/>
          </a:xfrm>
          <a:prstGeom prst="rect">
            <a:avLst/>
          </a:prstGeom>
          <a:noFill/>
        </p:spPr>
        <p:txBody>
          <a:bodyPr wrap="square" rtlCol="0">
            <a:spAutoFit/>
          </a:bodyPr>
          <a:lstStyle/>
          <a:p>
            <a:pPr algn="ctr"/>
            <a:r>
              <a:rPr lang="en-US" sz="1600" dirty="0">
                <a:solidFill>
                  <a:srgbClr val="FF0000"/>
                </a:solidFill>
              </a:rPr>
              <a:t>Back-End Development</a:t>
            </a:r>
          </a:p>
        </p:txBody>
      </p:sp>
      <p:sp>
        <p:nvSpPr>
          <p:cNvPr id="10" name="TextBox 9">
            <a:extLst>
              <a:ext uri="{FF2B5EF4-FFF2-40B4-BE49-F238E27FC236}">
                <a16:creationId xmlns:a16="http://schemas.microsoft.com/office/drawing/2014/main" id="{A65B39B2-6443-7404-715F-A843BE42252C}"/>
              </a:ext>
            </a:extLst>
          </p:cNvPr>
          <p:cNvSpPr txBox="1"/>
          <p:nvPr/>
        </p:nvSpPr>
        <p:spPr>
          <a:xfrm>
            <a:off x="2733995" y="2466643"/>
            <a:ext cx="2281159" cy="584775"/>
          </a:xfrm>
          <a:prstGeom prst="rect">
            <a:avLst/>
          </a:prstGeom>
          <a:noFill/>
        </p:spPr>
        <p:txBody>
          <a:bodyPr wrap="square" rtlCol="0">
            <a:spAutoFit/>
          </a:bodyPr>
          <a:lstStyle/>
          <a:p>
            <a:pPr algn="ctr"/>
            <a:r>
              <a:rPr lang="en-US" sz="1600" dirty="0">
                <a:solidFill>
                  <a:srgbClr val="FF0000"/>
                </a:solidFill>
              </a:rPr>
              <a:t>Front-End</a:t>
            </a:r>
          </a:p>
          <a:p>
            <a:pPr algn="ctr"/>
            <a:r>
              <a:rPr lang="en-US" sz="1600" dirty="0">
                <a:solidFill>
                  <a:srgbClr val="FF0000"/>
                </a:solidFill>
              </a:rPr>
              <a:t>Development</a:t>
            </a:r>
          </a:p>
        </p:txBody>
      </p:sp>
      <p:pic>
        <p:nvPicPr>
          <p:cNvPr id="3076" name="Picture 4" descr="Laptop User Clip Art, PNG, 550x550px, Laptop, Area, Brand, Communication,  Computer Download Free">
            <a:extLst>
              <a:ext uri="{FF2B5EF4-FFF2-40B4-BE49-F238E27FC236}">
                <a16:creationId xmlns:a16="http://schemas.microsoft.com/office/drawing/2014/main" id="{8D51F639-D356-3004-58D9-D2DA3FBE7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27" y="1477559"/>
            <a:ext cx="800706" cy="6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317796"/>
            <a:ext cx="11920780" cy="637097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Steps to Programming</a:t>
            </a:r>
          </a:p>
          <a:p>
            <a:pPr algn="l"/>
            <a:endParaRPr lang="en-US" sz="24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Decide how to solve a task </a:t>
            </a:r>
            <a:r>
              <a:rPr lang="en-US" sz="2400" b="0" dirty="0">
                <a:solidFill>
                  <a:schemeClr val="tx1">
                    <a:lumMod val="85000"/>
                  </a:schemeClr>
                </a:solidFill>
                <a:effectLst/>
                <a:latin typeface="Open Sans" panose="020B0606030504020204" pitchFamily="34" charset="0"/>
              </a:rPr>
              <a:t>or request (Design) -- remember to break the task into smaller pieces to be solved</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Write the code </a:t>
            </a:r>
            <a:r>
              <a:rPr lang="en-US" sz="2400" b="0" dirty="0">
                <a:solidFill>
                  <a:schemeClr val="tx1">
                    <a:lumMod val="85000"/>
                  </a:schemeClr>
                </a:solidFill>
                <a:effectLst/>
                <a:latin typeface="Open Sans" panose="020B0606030504020204" pitchFamily="34" charset="0"/>
              </a:rPr>
              <a:t>to solve the task by first writing code to solve each smaller piece of the solution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Compile and/or Run the program </a:t>
            </a:r>
            <a:r>
              <a:rPr lang="en-US" sz="2400" b="0" dirty="0">
                <a:solidFill>
                  <a:schemeClr val="tx1">
                    <a:lumMod val="85000"/>
                  </a:schemeClr>
                </a:solidFill>
                <a:effectLst/>
                <a:latin typeface="Open Sans" panose="020B0606030504020204" pitchFamily="34" charset="0"/>
              </a:rPr>
              <a:t>that has been written.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Test and Debug the program</a:t>
            </a: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Make sure the code works as designed.  </a:t>
            </a:r>
            <a:endParaRPr lang="en-US" sz="2400" dirty="0">
              <a:solidFill>
                <a:schemeClr val="tx1">
                  <a:lumMod val="85000"/>
                </a:schemeClr>
              </a:solidFill>
              <a:latin typeface="Open Sans" panose="020B0606030504020204" pitchFamily="34" charset="0"/>
            </a:endParaRP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Debug:  Track Down and Fix any flaws in the code that you wrote.</a:t>
            </a:r>
          </a:p>
          <a:p>
            <a:pPr marL="342900" indent="-342900" algn="l">
              <a:buFont typeface="Arial" panose="020B0604020202020204" pitchFamily="34" charset="0"/>
              <a:buChar char="•"/>
            </a:pP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Document </a:t>
            </a:r>
            <a:r>
              <a:rPr lang="en-US" sz="2400" b="0" dirty="0">
                <a:solidFill>
                  <a:schemeClr val="tx1">
                    <a:lumMod val="85000"/>
                  </a:schemeClr>
                </a:solidFill>
                <a:effectLst/>
                <a:latin typeface="Open Sans" panose="020B0606030504020204" pitchFamily="34" charset="0"/>
              </a:rPr>
              <a:t>exactly what has been coded and how it works.</a:t>
            </a:r>
          </a:p>
          <a:p>
            <a:pPr algn="l"/>
            <a:endParaRPr lang="en-US" sz="2400" dirty="0">
              <a:solidFill>
                <a:schemeClr val="tx1">
                  <a:lumMod val="85000"/>
                </a:schemeClr>
              </a:solidFill>
              <a:latin typeface="Open Sans" panose="020B0606030504020204" pitchFamily="34" charset="0"/>
            </a:endParaRPr>
          </a:p>
          <a:p>
            <a:r>
              <a:rPr lang="en-US" sz="2400" b="0" i="0" dirty="0">
                <a:solidFill>
                  <a:srgbClr val="00B0F0"/>
                </a:solidFill>
                <a:effectLst/>
                <a:latin typeface="Open Sans" panose="020B0606030504020204" pitchFamily="34" charset="0"/>
                <a:hlinkClick r:id="rId2"/>
              </a:rPr>
              <a:t>Content Link in LMS</a:t>
            </a:r>
            <a:endParaRPr lang="en-US" sz="24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318899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Introduction</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00972" y="781274"/>
            <a:ext cx="11852554" cy="5909310"/>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the computer programming language that we are going to be using throughout this course.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was </a:t>
            </a:r>
            <a:r>
              <a:rPr lang="en-US" b="0" i="0" dirty="0">
                <a:solidFill>
                  <a:srgbClr val="00B0F0"/>
                </a:solidFill>
                <a:effectLst/>
                <a:latin typeface="Open Sans" panose="020B0606030504020204" pitchFamily="34" charset="0"/>
              </a:rPr>
              <a:t>created at Sun Microsystems, Inc. with  James Gosling </a:t>
            </a:r>
            <a:r>
              <a:rPr lang="en-US" b="0" i="0" dirty="0">
                <a:solidFill>
                  <a:schemeClr val="tx1">
                    <a:lumMod val="85000"/>
                  </a:schemeClr>
                </a:solidFill>
                <a:effectLst/>
                <a:latin typeface="Open Sans" panose="020B0606030504020204" pitchFamily="34" charset="0"/>
              </a:rPr>
              <a:t>as the lead architect, </a:t>
            </a:r>
            <a:r>
              <a:rPr lang="en-US" b="0" i="0" dirty="0">
                <a:solidFill>
                  <a:srgbClr val="00B0F0"/>
                </a:solidFill>
                <a:effectLst/>
                <a:latin typeface="Open Sans" panose="020B0606030504020204" pitchFamily="34" charset="0"/>
              </a:rPr>
              <a:t>first released in 1995</a:t>
            </a:r>
            <a:r>
              <a:rPr lang="en-US" b="0" i="0" dirty="0">
                <a:solidFill>
                  <a:schemeClr val="tx1">
                    <a:lumMod val="85000"/>
                  </a:schemeClr>
                </a:solidFill>
                <a:effectLst/>
                <a:latin typeface="Open Sans" panose="020B0606030504020204" pitchFamily="34" charset="0"/>
              </a:rPr>
              <a:t>, and brought something new to the programming world.   The Java implementation minimizes dependencies, and is </a:t>
            </a:r>
            <a:r>
              <a:rPr lang="en-US" b="0" i="0" dirty="0">
                <a:solidFill>
                  <a:srgbClr val="00B0F0"/>
                </a:solidFill>
                <a:effectLst/>
                <a:latin typeface="Open Sans" panose="020B0606030504020204" pitchFamily="34" charset="0"/>
              </a:rPr>
              <a:t>platform independent</a:t>
            </a:r>
            <a:r>
              <a:rPr lang="en-US" b="0" i="0" dirty="0">
                <a:solidFill>
                  <a:schemeClr val="tx1">
                    <a:lumMod val="9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portable</a:t>
            </a:r>
            <a:r>
              <a:rPr lang="en-US" b="0" i="0"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Java compiler (</a:t>
            </a:r>
            <a:r>
              <a:rPr lang="en-US" b="0" i="1" dirty="0" err="1">
                <a:solidFill>
                  <a:schemeClr val="tx1">
                    <a:lumMod val="85000"/>
                  </a:schemeClr>
                </a:solidFill>
                <a:effectLst/>
                <a:latin typeface="Open Sans" panose="020B0606030504020204" pitchFamily="34" charset="0"/>
              </a:rPr>
              <a:t>javac</a:t>
            </a:r>
            <a:r>
              <a:rPr lang="en-US" b="0" i="0" dirty="0">
                <a:solidFill>
                  <a:schemeClr val="tx1">
                    <a:lumMod val="85000"/>
                  </a:schemeClr>
                </a:solidFill>
                <a:effectLst/>
                <a:latin typeface="Open Sans" panose="020B0606030504020204" pitchFamily="34" charset="0"/>
              </a:rPr>
              <a:t>) compiles Java source code, and converts that code into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which is executed by the </a:t>
            </a:r>
            <a:r>
              <a:rPr lang="en-US" b="1" i="0" dirty="0">
                <a:solidFill>
                  <a:srgbClr val="00B0F0"/>
                </a:solidFill>
                <a:effectLst/>
                <a:latin typeface="Open Sans" panose="020B0606030504020204" pitchFamily="34" charset="0"/>
              </a:rPr>
              <a:t>JVM</a:t>
            </a:r>
            <a:r>
              <a:rPr lang="en-US" b="0" i="0" dirty="0">
                <a:solidFill>
                  <a:srgbClr val="00B0F0"/>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The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transforms the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into machine-readable code.</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two-step compilation process is how platform independence leading to portability is accomplished -- one of Java's greatest features.</a:t>
            </a: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platform independence</a:t>
            </a:r>
            <a:r>
              <a:rPr lang="en-US" b="0" i="0" dirty="0">
                <a:solidFill>
                  <a:srgbClr val="00B0F0"/>
                </a:solidFill>
                <a:effectLst/>
                <a:latin typeface="Open Sans" panose="020B0606030504020204" pitchFamily="34" charset="0"/>
              </a:rPr>
              <a:t>:</a:t>
            </a:r>
            <a:r>
              <a:rPr lang="en-US" b="0" i="0" dirty="0">
                <a:solidFill>
                  <a:schemeClr val="tx1">
                    <a:lumMod val="85000"/>
                  </a:schemeClr>
                </a:solidFill>
                <a:effectLst/>
                <a:latin typeface="Open Sans" panose="020B0606030504020204" pitchFamily="34" charset="0"/>
              </a:rPr>
              <a:t>  A </a:t>
            </a: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program that is </a:t>
            </a:r>
            <a:r>
              <a:rPr lang="en-US" b="0" i="0" dirty="0">
                <a:solidFill>
                  <a:srgbClr val="00B0F0"/>
                </a:solidFill>
                <a:effectLst/>
                <a:latin typeface="Open Sans" panose="020B0606030504020204" pitchFamily="34" charset="0"/>
              </a:rPr>
              <a:t>compiled on one machine </a:t>
            </a:r>
            <a:r>
              <a:rPr lang="en-US" b="0" i="0" dirty="0">
                <a:solidFill>
                  <a:schemeClr val="tx1">
                    <a:lumMod val="85000"/>
                  </a:schemeClr>
                </a:solidFill>
                <a:effectLst/>
                <a:latin typeface="Open Sans" panose="020B0606030504020204" pitchFamily="34" charset="0"/>
              </a:rPr>
              <a:t>can be </a:t>
            </a:r>
            <a:r>
              <a:rPr lang="en-US" b="0" i="0" dirty="0">
                <a:solidFill>
                  <a:srgbClr val="00B0F0"/>
                </a:solidFill>
                <a:effectLst/>
                <a:latin typeface="Open Sans" panose="020B0606030504020204" pitchFamily="34" charset="0"/>
              </a:rPr>
              <a:t>executed on any other machine</a:t>
            </a:r>
            <a:r>
              <a:rPr lang="en-US" b="0" i="0" dirty="0">
                <a:solidFill>
                  <a:schemeClr val="tx1">
                    <a:lumMod val="85000"/>
                  </a:schemeClr>
                </a:solidFill>
                <a:effectLst/>
                <a:latin typeface="Open Sans" panose="020B0606030504020204" pitchFamily="34" charset="0"/>
              </a:rPr>
              <a:t>, regardless of the Operating System, as long as the target machine has a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installed.</a:t>
            </a:r>
            <a:endParaRPr lang="en-US" dirty="0">
              <a:solidFill>
                <a:schemeClr val="tx1">
                  <a:lumMod val="85000"/>
                </a:schemeClr>
              </a:solidFill>
              <a:latin typeface="Open Sans" panose="020B0606030504020204" pitchFamily="34" charset="0"/>
            </a:endParaRP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portability</a:t>
            </a:r>
            <a:r>
              <a:rPr lang="en-US" b="0" i="0" u="sng" dirty="0">
                <a:solidFill>
                  <a:srgbClr val="00B0F0"/>
                </a:solidFill>
                <a:effectLst/>
                <a:latin typeface="Open Sans" panose="020B0606030504020204" pitchFamily="34" charset="0"/>
              </a:rPr>
              <a:t>:</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 program (set of code) will run identically on different platforms, with no changes such as recompilation or rewriting source code.</a:t>
            </a:r>
          </a:p>
          <a:p>
            <a:pPr marL="285750" indent="-285750" algn="l">
              <a:buFont typeface="Arial" panose="020B0604020202020204" pitchFamily="34" charset="0"/>
              <a:buChar char="•"/>
            </a:pPr>
            <a:endParaRPr lang="en-US" u="sng" dirty="0">
              <a:solidFill>
                <a:schemeClr val="tx1">
                  <a:lumMod val="85000"/>
                </a:schemeClr>
              </a:solidFill>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Common Java Acronyms</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JDK</a:t>
            </a:r>
            <a:r>
              <a:rPr lang="en-US" b="0" i="0" dirty="0">
                <a:solidFill>
                  <a:schemeClr val="tx1">
                    <a:lumMod val="85000"/>
                  </a:schemeClr>
                </a:solidFill>
                <a:effectLst/>
                <a:latin typeface="Open Sans" panose="020B0606030504020204" pitchFamily="34" charset="0"/>
              </a:rPr>
              <a:t>  -- the development platform --  </a:t>
            </a:r>
            <a:r>
              <a:rPr lang="en-US" b="1" i="0" dirty="0">
                <a:solidFill>
                  <a:schemeClr val="tx1">
                    <a:lumMod val="85000"/>
                  </a:schemeClr>
                </a:solidFill>
                <a:effectLst/>
                <a:latin typeface="Open Sans" panose="020B0606030504020204" pitchFamily="34" charset="0"/>
              </a:rPr>
              <a:t>Java Developer's Kit</a:t>
            </a:r>
            <a:r>
              <a:rPr lang="en-US" b="0" i="0" dirty="0">
                <a:solidFill>
                  <a:schemeClr val="tx1">
                    <a:lumMod val="85000"/>
                  </a:schemeClr>
                </a:solidFill>
                <a:effectLst/>
                <a:latin typeface="Open Sans" panose="020B0606030504020204" pitchFamily="34" charset="0"/>
              </a:rPr>
              <a:t> -- what you will install on your system.</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 for runtime execution -- </a:t>
            </a:r>
            <a:r>
              <a:rPr lang="en-US" b="1" i="0" dirty="0">
                <a:solidFill>
                  <a:schemeClr val="tx1">
                    <a:lumMod val="85000"/>
                  </a:schemeClr>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 provides a place for Java byte code to be executed.</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JRE</a:t>
            </a:r>
            <a:r>
              <a:rPr lang="en-US" b="0" i="0" dirty="0">
                <a:solidFill>
                  <a:schemeClr val="tx1">
                    <a:lumMod val="85000"/>
                  </a:schemeClr>
                </a:solidFill>
                <a:effectLst/>
                <a:latin typeface="Open Sans" panose="020B0606030504020204" pitchFamily="34" charset="0"/>
              </a:rPr>
              <a:t>  -- a software environment, which includes a set of tools used for Java application development, also referred to as the implementation of the JVM -- </a:t>
            </a:r>
            <a:r>
              <a:rPr lang="en-US" b="1" i="0" dirty="0">
                <a:solidFill>
                  <a:schemeClr val="tx1">
                    <a:lumMod val="85000"/>
                  </a:schemeClr>
                </a:solidFill>
                <a:effectLst/>
                <a:latin typeface="Open Sans" panose="020B0606030504020204" pitchFamily="34" charset="0"/>
              </a:rPr>
              <a:t>Java Runtime Environment</a:t>
            </a:r>
            <a:endParaRPr lang="en-US" dirty="0">
              <a:solidFill>
                <a:schemeClr val="tx1">
                  <a:lumMod val="85000"/>
                </a:schemeClr>
              </a:solidFill>
            </a:endParaRP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Overview of Java</a:t>
            </a:r>
          </a:p>
        </p:txBody>
      </p:sp>
    </p:spTree>
    <p:extLst>
      <p:ext uri="{BB962C8B-B14F-4D97-AF65-F5344CB8AC3E}">
        <p14:creationId xmlns:p14="http://schemas.microsoft.com/office/powerpoint/2010/main" val="347276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2862</TotalTime>
  <Words>1991</Words>
  <Application>Microsoft Office PowerPoint</Application>
  <PresentationFormat>Widescreen</PresentationFormat>
  <Paragraphs>164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1</cp:revision>
  <dcterms:created xsi:type="dcterms:W3CDTF">2023-03-04T21:09:07Z</dcterms:created>
  <dcterms:modified xsi:type="dcterms:W3CDTF">2024-08-08T00:41:56Z</dcterms:modified>
</cp:coreProperties>
</file>