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7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9A34A1BD-B1AC-4867-ABF9-BD8705BF3E2F}">
          <p14:sldIdLst>
            <p14:sldId id="267"/>
          </p14:sldIdLst>
        </p14:section>
        <p14:section name="Course Content" id="{FA4744AE-7924-4F71-BC77-DB6B7BAAD4CC}">
          <p14:sldIdLst>
            <p14:sldId id="257"/>
            <p14:sldId id="269"/>
            <p14:sldId id="258"/>
            <p14:sldId id="259"/>
            <p14:sldId id="260"/>
            <p14:sldId id="261"/>
            <p14:sldId id="262"/>
          </p14:sldIdLst>
        </p14:section>
        <p14:section name="Final Project" id="{3AAAA93E-7302-416B-BF02-816CF696E1B3}">
          <p14:sldIdLst>
            <p14:sldId id="264"/>
            <p14:sldId id="263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A784B26C-C4E3-40E4-9475-574F7096F082}"/>
    <pc:docChg chg="modSld">
      <pc:chgData name="Chuck Kiefriter" userId="a996b49251c4dfd2" providerId="LiveId" clId="{A784B26C-C4E3-40E4-9475-574F7096F082}" dt="2024-03-20T21:30:07.531" v="0" actId="14100"/>
      <pc:docMkLst>
        <pc:docMk/>
      </pc:docMkLst>
      <pc:sldChg chg="modSp mod">
        <pc:chgData name="Chuck Kiefriter" userId="a996b49251c4dfd2" providerId="LiveId" clId="{A784B26C-C4E3-40E4-9475-574F7096F082}" dt="2024-03-20T21:30:07.531" v="0" actId="14100"/>
        <pc:sldMkLst>
          <pc:docMk/>
          <pc:sldMk cId="1486241029" sldId="259"/>
        </pc:sldMkLst>
        <pc:spChg chg="mod">
          <ac:chgData name="Chuck Kiefriter" userId="a996b49251c4dfd2" providerId="LiveId" clId="{A784B26C-C4E3-40E4-9475-574F7096F082}" dt="2024-03-20T21:30:07.531" v="0" actId="14100"/>
          <ac:spMkLst>
            <pc:docMk/>
            <pc:sldMk cId="1486241029" sldId="259"/>
            <ac:spMk id="3" creationId="{517F6981-3F9D-491E-9565-4C048DFCEC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MySQL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ED21-E78A-4407-9065-0B7D701F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91310"/>
            <a:ext cx="7042748" cy="918523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8CC9-E0A1-4782-86DD-8C5A23F3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36821"/>
            <a:ext cx="7042748" cy="610343"/>
          </a:xfrm>
        </p:spPr>
        <p:txBody>
          <a:bodyPr/>
          <a:lstStyle/>
          <a:p>
            <a:r>
              <a:rPr lang="en-US" dirty="0"/>
              <a:t>What am I going to build?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EBC419-4653-447C-AB6E-66EDDBE45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0" r="9618"/>
          <a:stretch/>
        </p:blipFill>
        <p:spPr>
          <a:xfrm>
            <a:off x="831850" y="2568502"/>
            <a:ext cx="6182437" cy="328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F6ED-B3DE-4759-94CE-E823ED3E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24030-42E8-44C2-9CD6-90DE7D12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You will create your own database application</a:t>
            </a:r>
          </a:p>
          <a:p>
            <a:pPr lvl="1"/>
            <a:r>
              <a:rPr lang="en-US" dirty="0"/>
              <a:t>DIY, project or hobby</a:t>
            </a:r>
          </a:p>
          <a:p>
            <a:pPr lvl="1"/>
            <a:r>
              <a:rPr lang="en-US" dirty="0"/>
              <a:t>Entity Relationship Diagram</a:t>
            </a:r>
          </a:p>
          <a:p>
            <a:pPr lvl="1"/>
            <a:r>
              <a:rPr lang="en-US" dirty="0"/>
              <a:t>One-to-many relationship</a:t>
            </a:r>
          </a:p>
          <a:p>
            <a:pPr lvl="1"/>
            <a:r>
              <a:rPr lang="en-US" dirty="0"/>
              <a:t>Many-to-many relationship</a:t>
            </a:r>
          </a:p>
          <a:p>
            <a:r>
              <a:rPr lang="en-US" dirty="0"/>
              <a:t>More details to come</a:t>
            </a:r>
          </a:p>
        </p:txBody>
      </p:sp>
    </p:spTree>
    <p:extLst>
      <p:ext uri="{BB962C8B-B14F-4D97-AF65-F5344CB8AC3E}">
        <p14:creationId xmlns:p14="http://schemas.microsoft.com/office/powerpoint/2010/main" val="74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AB2-4774-41B3-8E1C-37AC650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hint…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0B63-EF88-4C00-A310-132A9E54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kept up with the videos</a:t>
            </a:r>
          </a:p>
          <a:p>
            <a:r>
              <a:rPr lang="en-US" dirty="0"/>
              <a:t>If you have kept up with the assignments</a:t>
            </a:r>
          </a:p>
          <a:p>
            <a:r>
              <a:rPr lang="en-US" dirty="0"/>
              <a:t>Then the final project will be </a:t>
            </a:r>
            <a:r>
              <a:rPr lang="en-US" dirty="0">
                <a:solidFill>
                  <a:srgbClr val="FFFF00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206377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AB2-4774-41B3-8E1C-37AC6503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big hint…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0B63-EF88-4C00-A310-132A9E54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haven’t kept up with the videos</a:t>
            </a:r>
          </a:p>
          <a:p>
            <a:r>
              <a:rPr lang="en-US" dirty="0"/>
              <a:t>If you haven’t kept up with the assignments</a:t>
            </a:r>
          </a:p>
          <a:p>
            <a:r>
              <a:rPr lang="en-US" dirty="0"/>
              <a:t>Then the final project will be </a:t>
            </a:r>
            <a:r>
              <a:rPr lang="en-US" dirty="0">
                <a:solidFill>
                  <a:srgbClr val="FF0000"/>
                </a:solidFill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17982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B0F5-BF22-4116-B2A2-9887F451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A28B-8204-4780-B136-28AABAA2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got a lot to cover in this course</a:t>
            </a:r>
          </a:p>
          <a:p>
            <a:r>
              <a:rPr lang="en-US" dirty="0"/>
              <a:t>Hang on and stick with it</a:t>
            </a:r>
          </a:p>
          <a:p>
            <a:r>
              <a:rPr lang="en-US" dirty="0"/>
              <a:t>You’ll be coding with MySQL in no time!</a:t>
            </a:r>
          </a:p>
        </p:txBody>
      </p:sp>
    </p:spTree>
    <p:extLst>
      <p:ext uri="{BB962C8B-B14F-4D97-AF65-F5344CB8AC3E}">
        <p14:creationId xmlns:p14="http://schemas.microsoft.com/office/powerpoint/2010/main" val="24982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F7CF5668-9E02-4933-8787-66B63DE7D0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390728"/>
                  </p:ext>
                </p:extLst>
              </p:nvPr>
            </p:nvGraphicFramePr>
            <p:xfrm>
              <a:off x="838200" y="1687512"/>
              <a:ext cx="5497286" cy="4805363"/>
            </p:xfrm>
            <a:graphic>
              <a:graphicData uri="http://schemas.microsoft.com/office/powerpoint/2016/summaryzoom">
                <psuz:summaryZm>
                  <psuz:summaryZmObj sectionId="{FA4744AE-7924-4F71-BC77-DB6B7BAAD4CC}">
                    <psuz:zmPr id="{66C88665-20D8-444C-8EE6-7E8CED9203C8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6498" y="168188"/>
                          <a:ext cx="3844289" cy="21624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AAAA93E-7302-416B-BF02-816CF696E1B3}">
                    <psuz:zmPr id="{807C01FE-3B25-4866-9CA2-879ECE5FFBD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26498" y="2474762"/>
                          <a:ext cx="3844289" cy="216241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F7CF5668-9E02-4933-8787-66B63DE7D019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687512"/>
                <a:ext cx="5497286" cy="4805363"/>
                <a:chOff x="838200" y="1687512"/>
                <a:chExt cx="5497286" cy="4805363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64698" y="1855700"/>
                  <a:ext cx="3844289" cy="216241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64698" y="4162274"/>
                  <a:ext cx="3844289" cy="216241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EFEB05AF-1526-47E9-A099-1B837E5D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What's coming…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ABC9-B89A-4D8C-A5EE-E116EFE3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8342"/>
            <a:ext cx="7042748" cy="959304"/>
          </a:xfrm>
        </p:spPr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3147-2F61-4736-8EED-E81A2F36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34634"/>
            <a:ext cx="7042748" cy="613909"/>
          </a:xfrm>
        </p:spPr>
        <p:txBody>
          <a:bodyPr/>
          <a:lstStyle/>
          <a:p>
            <a:r>
              <a:rPr lang="en-US" dirty="0"/>
              <a:t>What am I going to learn?</a:t>
            </a:r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B40FC94-D26A-4038-8CA1-6DCCFD357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183641"/>
            <a:ext cx="5975770" cy="41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0304-D826-45D7-AC9C-8A2D51D3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AA67-CE92-4B7D-88C5-2E3A03F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7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videos:</a:t>
            </a:r>
          </a:p>
          <a:p>
            <a:pPr lvl="1"/>
            <a:r>
              <a:rPr lang="en-US" dirty="0"/>
              <a:t>Integrating Java and MySQL</a:t>
            </a:r>
          </a:p>
          <a:p>
            <a:pPr lvl="1"/>
            <a:r>
              <a:rPr lang="en-US" dirty="0"/>
              <a:t>Perform </a:t>
            </a:r>
            <a:r>
              <a:rPr lang="en-US" dirty="0">
                <a:solidFill>
                  <a:srgbClr val="00B0F0"/>
                </a:solidFill>
              </a:rPr>
              <a:t>CRUD</a:t>
            </a:r>
            <a:r>
              <a:rPr lang="en-US" dirty="0"/>
              <a:t> operations on a recipe database: </a:t>
            </a:r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reate, </a:t>
            </a:r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ead, </a:t>
            </a:r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pdate, </a:t>
            </a:r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Homework:</a:t>
            </a:r>
          </a:p>
          <a:p>
            <a:pPr lvl="1"/>
            <a:r>
              <a:rPr lang="en-US" dirty="0"/>
              <a:t>Reinforces video learning with Java and MySQL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Final project</a:t>
            </a:r>
          </a:p>
          <a:p>
            <a:pPr lvl="1"/>
            <a:r>
              <a:rPr lang="en-US" dirty="0"/>
              <a:t>Your own database app</a:t>
            </a:r>
          </a:p>
        </p:txBody>
      </p:sp>
    </p:spTree>
    <p:extLst>
      <p:ext uri="{BB962C8B-B14F-4D97-AF65-F5344CB8AC3E}">
        <p14:creationId xmlns:p14="http://schemas.microsoft.com/office/powerpoint/2010/main" val="4236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F885-052E-4715-8127-96F5042D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AA90-7D6D-4428-82C2-8FB36C535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tools</a:t>
            </a:r>
          </a:p>
          <a:p>
            <a:r>
              <a:rPr lang="en-US" dirty="0"/>
              <a:t>Working with Maven</a:t>
            </a:r>
          </a:p>
          <a:p>
            <a:r>
              <a:rPr lang="en-US" dirty="0"/>
              <a:t>Application design</a:t>
            </a:r>
          </a:p>
          <a:p>
            <a:r>
              <a:rPr lang="en-US" dirty="0"/>
              <a:t>Working with a database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Create a Maven project</a:t>
            </a:r>
          </a:p>
          <a:p>
            <a:pPr lvl="1"/>
            <a:r>
              <a:rPr lang="en-US" dirty="0"/>
              <a:t>Create the layers</a:t>
            </a:r>
          </a:p>
          <a:p>
            <a:pPr lvl="1"/>
            <a:r>
              <a:rPr lang="en-US" dirty="0"/>
              <a:t>Connect to database</a:t>
            </a:r>
          </a:p>
        </p:txBody>
      </p:sp>
    </p:spTree>
    <p:extLst>
      <p:ext uri="{BB962C8B-B14F-4D97-AF65-F5344CB8AC3E}">
        <p14:creationId xmlns:p14="http://schemas.microsoft.com/office/powerpoint/2010/main" val="46705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4B74-1E7A-434A-A4CD-63760D6A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F6981-3F9D-491E-9565-4C048DFC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4944" cy="4351338"/>
          </a:xfrm>
        </p:spPr>
        <p:txBody>
          <a:bodyPr/>
          <a:lstStyle/>
          <a:p>
            <a:r>
              <a:rPr lang="en-US" dirty="0"/>
              <a:t>MySQL data types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CREATE TABLE statements</a:t>
            </a:r>
          </a:p>
          <a:p>
            <a:r>
              <a:rPr lang="en-US" dirty="0"/>
              <a:t>Working with relationships</a:t>
            </a:r>
          </a:p>
          <a:p>
            <a:r>
              <a:rPr lang="en-US" dirty="0"/>
              <a:t>Entity Relationship Diagrams (ERDs)</a:t>
            </a:r>
          </a:p>
          <a:p>
            <a:r>
              <a:rPr lang="en-US" dirty="0"/>
              <a:t>All about indexes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add index statements</a:t>
            </a:r>
          </a:p>
        </p:txBody>
      </p:sp>
    </p:spTree>
    <p:extLst>
      <p:ext uri="{BB962C8B-B14F-4D97-AF65-F5344CB8AC3E}">
        <p14:creationId xmlns:p14="http://schemas.microsoft.com/office/powerpoint/2010/main" val="14862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E3676C-F9D3-4AF6-893F-99640EC6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then…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5BB2C0-073D-47EF-AF34-A5D338A4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transactions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create the tables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accept user input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bulk insert of data</a:t>
            </a:r>
          </a:p>
          <a:p>
            <a:r>
              <a:rPr lang="en-US" dirty="0"/>
              <a:t>SQL injection attacks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add data to tables</a:t>
            </a:r>
          </a:p>
        </p:txBody>
      </p:sp>
    </p:spTree>
    <p:extLst>
      <p:ext uri="{BB962C8B-B14F-4D97-AF65-F5344CB8AC3E}">
        <p14:creationId xmlns:p14="http://schemas.microsoft.com/office/powerpoint/2010/main" val="212586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660D-8C0A-4FB9-A0E9-AC91D62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F152B-C0CD-40E6-8C57-CB81665D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0686" cy="4351338"/>
          </a:xfrm>
        </p:spPr>
        <p:txBody>
          <a:bodyPr/>
          <a:lstStyle/>
          <a:p>
            <a:r>
              <a:rPr lang="en-US" dirty="0"/>
              <a:t>Reading data with SELECT</a:t>
            </a:r>
          </a:p>
          <a:p>
            <a:r>
              <a:rPr lang="en-US" dirty="0"/>
              <a:t>Reading data with JOINs</a:t>
            </a:r>
          </a:p>
          <a:p>
            <a:r>
              <a:rPr lang="en-US" dirty="0"/>
              <a:t>Using sub-SELECTs</a:t>
            </a:r>
          </a:p>
          <a:p>
            <a:r>
              <a:rPr lang="en-US" dirty="0"/>
              <a:t>Handling data in application layers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list recipes without steps or ingredients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select current recipe</a:t>
            </a:r>
          </a:p>
        </p:txBody>
      </p:sp>
    </p:spTree>
    <p:extLst>
      <p:ext uri="{BB962C8B-B14F-4D97-AF65-F5344CB8AC3E}">
        <p14:creationId xmlns:p14="http://schemas.microsoft.com/office/powerpoint/2010/main" val="365562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D4CF-31FA-4E8C-91D1-4A620349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FB3C-47A4-482E-BAF1-2A8B2FAE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functions</a:t>
            </a:r>
          </a:p>
          <a:p>
            <a:r>
              <a:rPr lang="en-US"/>
              <a:t>Relationships explained</a:t>
            </a:r>
            <a:endParaRPr lang="en-US" dirty="0"/>
          </a:p>
          <a:p>
            <a:r>
              <a:rPr lang="en-US" dirty="0"/>
              <a:t>Modifying data</a:t>
            </a:r>
          </a:p>
          <a:p>
            <a:r>
              <a:rPr lang="en-US" dirty="0"/>
              <a:t>Deleting data</a:t>
            </a:r>
          </a:p>
          <a:p>
            <a:r>
              <a:rPr lang="en-US" dirty="0"/>
              <a:t>Changing sort order</a:t>
            </a:r>
          </a:p>
          <a:p>
            <a:r>
              <a:rPr lang="en-US" dirty="0">
                <a:solidFill>
                  <a:srgbClr val="FFFF00"/>
                </a:solidFill>
              </a:rPr>
              <a:t>Video project</a:t>
            </a:r>
            <a:r>
              <a:rPr lang="en-US" dirty="0"/>
              <a:t>: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1901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315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MySQL Course</vt:lpstr>
      <vt:lpstr>What's coming…</vt:lpstr>
      <vt:lpstr>Course content</vt:lpstr>
      <vt:lpstr>Overview</vt:lpstr>
      <vt:lpstr>Starting out…</vt:lpstr>
      <vt:lpstr>Next…</vt:lpstr>
      <vt:lpstr>And then…</vt:lpstr>
      <vt:lpstr>Still more…</vt:lpstr>
      <vt:lpstr>Finally…</vt:lpstr>
      <vt:lpstr>Final project</vt:lpstr>
      <vt:lpstr>Final project</vt:lpstr>
      <vt:lpstr>A big hint…</vt:lpstr>
      <vt:lpstr>A big hint…</vt:lpstr>
      <vt:lpstr>Let’s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63</cp:revision>
  <dcterms:created xsi:type="dcterms:W3CDTF">2021-08-01T14:44:57Z</dcterms:created>
  <dcterms:modified xsi:type="dcterms:W3CDTF">2024-03-20T21:30:18Z</dcterms:modified>
</cp:coreProperties>
</file>