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283" r:id="rId3"/>
    <p:sldId id="284" r:id="rId4"/>
    <p:sldId id="277" r:id="rId5"/>
    <p:sldId id="257" r:id="rId6"/>
    <p:sldId id="285" r:id="rId7"/>
    <p:sldId id="266" r:id="rId8"/>
    <p:sldId id="267" r:id="rId9"/>
    <p:sldId id="268" r:id="rId10"/>
    <p:sldId id="269" r:id="rId11"/>
    <p:sldId id="270" r:id="rId12"/>
    <p:sldId id="258" r:id="rId13"/>
    <p:sldId id="262" r:id="rId14"/>
    <p:sldId id="263" r:id="rId15"/>
    <p:sldId id="271" r:id="rId16"/>
    <p:sldId id="265" r:id="rId17"/>
    <p:sldId id="278" r:id="rId18"/>
    <p:sldId id="273" r:id="rId19"/>
    <p:sldId id="274" r:id="rId20"/>
    <p:sldId id="279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  <p14:sldId id="283"/>
          </p14:sldIdLst>
        </p14:section>
        <p14:section name="Summary Section" id="{A55A09A9-68E0-45AA-9EEC-B9A83DC5948B}">
          <p14:sldIdLst>
            <p14:sldId id="284"/>
          </p14:sldIdLst>
        </p14:section>
        <p14:section name="Database Definitions" id="{175136E9-8E05-4760-9644-6E3E3F3CAA36}">
          <p14:sldIdLst>
            <p14:sldId id="277"/>
            <p14:sldId id="257"/>
            <p14:sldId id="285"/>
            <p14:sldId id="266"/>
            <p14:sldId id="267"/>
            <p14:sldId id="268"/>
            <p14:sldId id="269"/>
            <p14:sldId id="270"/>
            <p14:sldId id="258"/>
            <p14:sldId id="262"/>
            <p14:sldId id="263"/>
            <p14:sldId id="271"/>
            <p14:sldId id="265"/>
          </p14:sldIdLst>
        </p14:section>
        <p14:section name="Database Clients" id="{7FD5AAD2-0F32-48BA-BB22-C8096A37B430}">
          <p14:sldIdLst>
            <p14:sldId id="278"/>
            <p14:sldId id="273"/>
            <p14:sldId id="274"/>
          </p14:sldIdLst>
        </p14:section>
        <p14:section name="Installations" id="{0B4F470A-46B2-4968-872C-2748F277E201}">
          <p14:sldIdLst>
            <p14:sldId id="279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6517E1-314B-4276-8CC4-26B24DEF8EB7}" v="18" dt="2024-03-20T23:14:19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A16517E1-314B-4276-8CC4-26B24DEF8EB7}"/>
    <pc:docChg chg="undo custSel addSld delSld modSld sldOrd modSection">
      <pc:chgData name="Chuck Kiefriter" userId="a996b49251c4dfd2" providerId="LiveId" clId="{A16517E1-314B-4276-8CC4-26B24DEF8EB7}" dt="2024-03-20T23:15:50.655" v="746" actId="15"/>
      <pc:docMkLst>
        <pc:docMk/>
      </pc:docMkLst>
      <pc:sldChg chg="addSp delSp modSp mod">
        <pc:chgData name="Chuck Kiefriter" userId="a996b49251c4dfd2" providerId="LiveId" clId="{A16517E1-314B-4276-8CC4-26B24DEF8EB7}" dt="2024-03-20T21:59:07.642" v="281" actId="21"/>
        <pc:sldMkLst>
          <pc:docMk/>
          <pc:sldMk cId="357735422" sldId="257"/>
        </pc:sldMkLst>
        <pc:spChg chg="add del mod">
          <ac:chgData name="Chuck Kiefriter" userId="a996b49251c4dfd2" providerId="LiveId" clId="{A16517E1-314B-4276-8CC4-26B24DEF8EB7}" dt="2024-03-20T21:59:07.642" v="281" actId="21"/>
          <ac:spMkLst>
            <pc:docMk/>
            <pc:sldMk cId="357735422" sldId="257"/>
            <ac:spMk id="6" creationId="{AF659058-DF75-B001-47D9-B757EE8B8A12}"/>
          </ac:spMkLst>
        </pc:spChg>
      </pc:sldChg>
      <pc:sldChg chg="addSp modSp mod ord">
        <pc:chgData name="Chuck Kiefriter" userId="a996b49251c4dfd2" providerId="LiveId" clId="{A16517E1-314B-4276-8CC4-26B24DEF8EB7}" dt="2024-03-20T23:15:50.655" v="746" actId="15"/>
        <pc:sldMkLst>
          <pc:docMk/>
          <pc:sldMk cId="2522568428" sldId="258"/>
        </pc:sldMkLst>
        <pc:spChg chg="mod">
          <ac:chgData name="Chuck Kiefriter" userId="a996b49251c4dfd2" providerId="LiveId" clId="{A16517E1-314B-4276-8CC4-26B24DEF8EB7}" dt="2024-03-20T23:14:52.977" v="712" actId="14100"/>
          <ac:spMkLst>
            <pc:docMk/>
            <pc:sldMk cId="2522568428" sldId="258"/>
            <ac:spMk id="2" creationId="{CD634367-313E-48FB-9754-BA0469A0FCA2}"/>
          </ac:spMkLst>
        </pc:spChg>
        <pc:spChg chg="mod">
          <ac:chgData name="Chuck Kiefriter" userId="a996b49251c4dfd2" providerId="LiveId" clId="{A16517E1-314B-4276-8CC4-26B24DEF8EB7}" dt="2024-03-20T23:15:50.655" v="746" actId="15"/>
          <ac:spMkLst>
            <pc:docMk/>
            <pc:sldMk cId="2522568428" sldId="258"/>
            <ac:spMk id="3" creationId="{AF1EFD8B-1233-4272-90CE-BF80F3EC0626}"/>
          </ac:spMkLst>
        </pc:spChg>
        <pc:spChg chg="add mod">
          <ac:chgData name="Chuck Kiefriter" userId="a996b49251c4dfd2" providerId="LiveId" clId="{A16517E1-314B-4276-8CC4-26B24DEF8EB7}" dt="2024-03-20T23:14:23.734" v="687" actId="1076"/>
          <ac:spMkLst>
            <pc:docMk/>
            <pc:sldMk cId="2522568428" sldId="258"/>
            <ac:spMk id="7" creationId="{217EC890-81BB-A714-F03E-56B4D21AA5F2}"/>
          </ac:spMkLst>
        </pc:spChg>
        <pc:spChg chg="add mod">
          <ac:chgData name="Chuck Kiefriter" userId="a996b49251c4dfd2" providerId="LiveId" clId="{A16517E1-314B-4276-8CC4-26B24DEF8EB7}" dt="2024-03-20T23:14:08.373" v="685"/>
          <ac:spMkLst>
            <pc:docMk/>
            <pc:sldMk cId="2522568428" sldId="258"/>
            <ac:spMk id="11" creationId="{2CE04347-3008-4D5A-B759-24BBFAFA422F}"/>
          </ac:spMkLst>
        </pc:spChg>
        <pc:spChg chg="add mod">
          <ac:chgData name="Chuck Kiefriter" userId="a996b49251c4dfd2" providerId="LiveId" clId="{A16517E1-314B-4276-8CC4-26B24DEF8EB7}" dt="2024-03-20T23:14:08.373" v="685"/>
          <ac:spMkLst>
            <pc:docMk/>
            <pc:sldMk cId="2522568428" sldId="258"/>
            <ac:spMk id="12" creationId="{46D00E41-695B-4DFE-AD75-A70F6CAFE071}"/>
          </ac:spMkLst>
        </pc:spChg>
        <pc:spChg chg="add mod">
          <ac:chgData name="Chuck Kiefriter" userId="a996b49251c4dfd2" providerId="LiveId" clId="{A16517E1-314B-4276-8CC4-26B24DEF8EB7}" dt="2024-03-20T23:14:08.373" v="685"/>
          <ac:spMkLst>
            <pc:docMk/>
            <pc:sldMk cId="2522568428" sldId="258"/>
            <ac:spMk id="13" creationId="{01FA90EA-FF0A-45F5-BC22-01BD47C4F5D6}"/>
          </ac:spMkLst>
        </pc:spChg>
        <pc:spChg chg="add mod">
          <ac:chgData name="Chuck Kiefriter" userId="a996b49251c4dfd2" providerId="LiveId" clId="{A16517E1-314B-4276-8CC4-26B24DEF8EB7}" dt="2024-03-20T23:14:08.373" v="685"/>
          <ac:spMkLst>
            <pc:docMk/>
            <pc:sldMk cId="2522568428" sldId="258"/>
            <ac:spMk id="14" creationId="{88BF81E0-B129-47B9-8842-EEB92CE179B3}"/>
          </ac:spMkLst>
        </pc:spChg>
        <pc:spChg chg="add mod">
          <ac:chgData name="Chuck Kiefriter" userId="a996b49251c4dfd2" providerId="LiveId" clId="{A16517E1-314B-4276-8CC4-26B24DEF8EB7}" dt="2024-03-20T23:14:23.734" v="687" actId="1076"/>
          <ac:spMkLst>
            <pc:docMk/>
            <pc:sldMk cId="2522568428" sldId="258"/>
            <ac:spMk id="15" creationId="{3CE7E41B-2F97-5287-AAE5-2430A1700F13}"/>
          </ac:spMkLst>
        </pc:spChg>
        <pc:spChg chg="add mod">
          <ac:chgData name="Chuck Kiefriter" userId="a996b49251c4dfd2" providerId="LiveId" clId="{A16517E1-314B-4276-8CC4-26B24DEF8EB7}" dt="2024-03-20T23:14:23.734" v="687" actId="1076"/>
          <ac:spMkLst>
            <pc:docMk/>
            <pc:sldMk cId="2522568428" sldId="258"/>
            <ac:spMk id="16" creationId="{7BBB177F-7940-BD34-8F31-5D2D08B356B6}"/>
          </ac:spMkLst>
        </pc:spChg>
        <pc:spChg chg="add mod">
          <ac:chgData name="Chuck Kiefriter" userId="a996b49251c4dfd2" providerId="LiveId" clId="{A16517E1-314B-4276-8CC4-26B24DEF8EB7}" dt="2024-03-20T23:14:23.734" v="687" actId="1076"/>
          <ac:spMkLst>
            <pc:docMk/>
            <pc:sldMk cId="2522568428" sldId="258"/>
            <ac:spMk id="17" creationId="{5F530A73-3BA1-5E61-A6AB-95C61E93A0AE}"/>
          </ac:spMkLst>
        </pc:spChg>
        <pc:picChg chg="add mod">
          <ac:chgData name="Chuck Kiefriter" userId="a996b49251c4dfd2" providerId="LiveId" clId="{A16517E1-314B-4276-8CC4-26B24DEF8EB7}" dt="2024-03-20T23:14:23.734" v="687" actId="1076"/>
          <ac:picMkLst>
            <pc:docMk/>
            <pc:sldMk cId="2522568428" sldId="258"/>
            <ac:picMk id="4" creationId="{609817F5-C9A3-8441-0985-6BEFB95775BF}"/>
          </ac:picMkLst>
        </pc:picChg>
        <pc:picChg chg="add mod">
          <ac:chgData name="Chuck Kiefriter" userId="a996b49251c4dfd2" providerId="LiveId" clId="{A16517E1-314B-4276-8CC4-26B24DEF8EB7}" dt="2024-03-20T23:14:23.734" v="687" actId="1076"/>
          <ac:picMkLst>
            <pc:docMk/>
            <pc:sldMk cId="2522568428" sldId="258"/>
            <ac:picMk id="5" creationId="{1853775E-816B-5620-BAD0-9D1695C6E38A}"/>
          </ac:picMkLst>
        </pc:picChg>
        <pc:picChg chg="add mod">
          <ac:chgData name="Chuck Kiefriter" userId="a996b49251c4dfd2" providerId="LiveId" clId="{A16517E1-314B-4276-8CC4-26B24DEF8EB7}" dt="2024-03-20T23:14:23.734" v="687" actId="1076"/>
          <ac:picMkLst>
            <pc:docMk/>
            <pc:sldMk cId="2522568428" sldId="258"/>
            <ac:picMk id="6" creationId="{6138CB3C-B34B-33A5-8F15-B53E7F264FF1}"/>
          </ac:picMkLst>
        </pc:picChg>
        <pc:picChg chg="add mod">
          <ac:chgData name="Chuck Kiefriter" userId="a996b49251c4dfd2" providerId="LiveId" clId="{A16517E1-314B-4276-8CC4-26B24DEF8EB7}" dt="2024-03-20T23:14:08.373" v="685"/>
          <ac:picMkLst>
            <pc:docMk/>
            <pc:sldMk cId="2522568428" sldId="258"/>
            <ac:picMk id="8" creationId="{2EF5205D-B1FC-4605-9AE6-E3C92B2F046F}"/>
          </ac:picMkLst>
        </pc:picChg>
        <pc:picChg chg="add mod">
          <ac:chgData name="Chuck Kiefriter" userId="a996b49251c4dfd2" providerId="LiveId" clId="{A16517E1-314B-4276-8CC4-26B24DEF8EB7}" dt="2024-03-20T23:14:08.373" v="685"/>
          <ac:picMkLst>
            <pc:docMk/>
            <pc:sldMk cId="2522568428" sldId="258"/>
            <ac:picMk id="9" creationId="{6B94BE72-D977-4B66-B83E-B2A55EED2FDA}"/>
          </ac:picMkLst>
        </pc:picChg>
        <pc:picChg chg="add mod">
          <ac:chgData name="Chuck Kiefriter" userId="a996b49251c4dfd2" providerId="LiveId" clId="{A16517E1-314B-4276-8CC4-26B24DEF8EB7}" dt="2024-03-20T23:14:08.373" v="685"/>
          <ac:picMkLst>
            <pc:docMk/>
            <pc:sldMk cId="2522568428" sldId="258"/>
            <ac:picMk id="10" creationId="{0290CE91-067B-4E70-A5AE-C6FA88B0FFBA}"/>
          </ac:picMkLst>
        </pc:picChg>
      </pc:sldChg>
      <pc:sldChg chg="ord">
        <pc:chgData name="Chuck Kiefriter" userId="a996b49251c4dfd2" providerId="LiveId" clId="{A16517E1-314B-4276-8CC4-26B24DEF8EB7}" dt="2024-03-20T21:38:16.524" v="35"/>
        <pc:sldMkLst>
          <pc:docMk/>
          <pc:sldMk cId="1583360768" sldId="262"/>
        </pc:sldMkLst>
      </pc:sldChg>
      <pc:sldChg chg="ord">
        <pc:chgData name="Chuck Kiefriter" userId="a996b49251c4dfd2" providerId="LiveId" clId="{A16517E1-314B-4276-8CC4-26B24DEF8EB7}" dt="2024-03-20T21:38:16.524" v="35"/>
        <pc:sldMkLst>
          <pc:docMk/>
          <pc:sldMk cId="1771439384" sldId="263"/>
        </pc:sldMkLst>
      </pc:sldChg>
      <pc:sldChg chg="modSp mod ord">
        <pc:chgData name="Chuck Kiefriter" userId="a996b49251c4dfd2" providerId="LiveId" clId="{A16517E1-314B-4276-8CC4-26B24DEF8EB7}" dt="2024-03-20T21:38:25.727" v="37"/>
        <pc:sldMkLst>
          <pc:docMk/>
          <pc:sldMk cId="2507719009" sldId="265"/>
        </pc:sldMkLst>
        <pc:spChg chg="mod">
          <ac:chgData name="Chuck Kiefriter" userId="a996b49251c4dfd2" providerId="LiveId" clId="{A16517E1-314B-4276-8CC4-26B24DEF8EB7}" dt="2024-03-20T21:33:38.833" v="29" actId="1038"/>
          <ac:spMkLst>
            <pc:docMk/>
            <pc:sldMk cId="2507719009" sldId="265"/>
            <ac:spMk id="5" creationId="{3547D0F3-2AEF-4DC3-A137-6D941BD388D5}"/>
          </ac:spMkLst>
        </pc:spChg>
        <pc:spChg chg="mod">
          <ac:chgData name="Chuck Kiefriter" userId="a996b49251c4dfd2" providerId="LiveId" clId="{A16517E1-314B-4276-8CC4-26B24DEF8EB7}" dt="2024-03-20T21:33:38.833" v="29" actId="1038"/>
          <ac:spMkLst>
            <pc:docMk/>
            <pc:sldMk cId="2507719009" sldId="265"/>
            <ac:spMk id="6" creationId="{735E86DB-D105-4700-8CB8-C4293BC2D14B}"/>
          </ac:spMkLst>
        </pc:spChg>
      </pc:sldChg>
      <pc:sldChg chg="addSp delSp modSp mod">
        <pc:chgData name="Chuck Kiefriter" userId="a996b49251c4dfd2" providerId="LiveId" clId="{A16517E1-314B-4276-8CC4-26B24DEF8EB7}" dt="2024-03-20T21:52:26.039" v="272" actId="12385"/>
        <pc:sldMkLst>
          <pc:docMk/>
          <pc:sldMk cId="2391519513" sldId="270"/>
        </pc:sldMkLst>
        <pc:spChg chg="add del mod">
          <ac:chgData name="Chuck Kiefriter" userId="a996b49251c4dfd2" providerId="LiveId" clId="{A16517E1-314B-4276-8CC4-26B24DEF8EB7}" dt="2024-03-20T21:44:33.009" v="83" actId="478"/>
          <ac:spMkLst>
            <pc:docMk/>
            <pc:sldMk cId="2391519513" sldId="270"/>
            <ac:spMk id="6" creationId="{5BB30433-5ECF-D86F-A89F-E9991559A079}"/>
          </ac:spMkLst>
        </pc:spChg>
        <pc:spChg chg="add mod">
          <ac:chgData name="Chuck Kiefriter" userId="a996b49251c4dfd2" providerId="LiveId" clId="{A16517E1-314B-4276-8CC4-26B24DEF8EB7}" dt="2024-03-20T21:52:00.392" v="271" actId="1038"/>
          <ac:spMkLst>
            <pc:docMk/>
            <pc:sldMk cId="2391519513" sldId="270"/>
            <ac:spMk id="8" creationId="{EB16946C-DF0E-09F8-A018-3C5CE98BC9C1}"/>
          </ac:spMkLst>
        </pc:spChg>
        <pc:graphicFrameChg chg="add mod modGraphic">
          <ac:chgData name="Chuck Kiefriter" userId="a996b49251c4dfd2" providerId="LiveId" clId="{A16517E1-314B-4276-8CC4-26B24DEF8EB7}" dt="2024-03-20T21:52:26.039" v="272" actId="12385"/>
          <ac:graphicFrameMkLst>
            <pc:docMk/>
            <pc:sldMk cId="2391519513" sldId="270"/>
            <ac:graphicFrameMk id="7" creationId="{34210330-B42D-501D-9347-2A02636EF53D}"/>
          </ac:graphicFrameMkLst>
        </pc:graphicFrameChg>
        <pc:picChg chg="mod">
          <ac:chgData name="Chuck Kiefriter" userId="a996b49251c4dfd2" providerId="LiveId" clId="{A16517E1-314B-4276-8CC4-26B24DEF8EB7}" dt="2024-03-20T21:37:21.844" v="30" actId="1076"/>
          <ac:picMkLst>
            <pc:docMk/>
            <pc:sldMk cId="2391519513" sldId="270"/>
            <ac:picMk id="4" creationId="{21E289BC-483F-4AA2-B694-FC2EB24154A0}"/>
          </ac:picMkLst>
        </pc:picChg>
        <pc:picChg chg="add mod">
          <ac:chgData name="Chuck Kiefriter" userId="a996b49251c4dfd2" providerId="LiveId" clId="{A16517E1-314B-4276-8CC4-26B24DEF8EB7}" dt="2024-03-20T21:37:37.467" v="33" actId="14100"/>
          <ac:picMkLst>
            <pc:docMk/>
            <pc:sldMk cId="2391519513" sldId="270"/>
            <ac:picMk id="5" creationId="{FDD1447E-C2F7-3149-16A3-B4056E68FCE5}"/>
          </ac:picMkLst>
        </pc:picChg>
      </pc:sldChg>
      <pc:sldChg chg="addSp delSp modSp del mod ord">
        <pc:chgData name="Chuck Kiefriter" userId="a996b49251c4dfd2" providerId="LiveId" clId="{A16517E1-314B-4276-8CC4-26B24DEF8EB7}" dt="2024-03-20T22:29:41.644" v="572" actId="47"/>
        <pc:sldMkLst>
          <pc:docMk/>
          <pc:sldMk cId="3803490283" sldId="272"/>
        </pc:sldMkLst>
        <pc:spChg chg="add del mod">
          <ac:chgData name="Chuck Kiefriter" userId="a996b49251c4dfd2" providerId="LiveId" clId="{A16517E1-314B-4276-8CC4-26B24DEF8EB7}" dt="2024-03-20T22:00:47.432" v="317" actId="478"/>
          <ac:spMkLst>
            <pc:docMk/>
            <pc:sldMk cId="3803490283" sldId="272"/>
            <ac:spMk id="2" creationId="{3BA74EBC-8AAD-ADF3-A9CD-A3403100AE0E}"/>
          </ac:spMkLst>
        </pc:spChg>
        <pc:spChg chg="mod">
          <ac:chgData name="Chuck Kiefriter" userId="a996b49251c4dfd2" providerId="LiveId" clId="{A16517E1-314B-4276-8CC4-26B24DEF8EB7}" dt="2024-03-20T22:28:33.206" v="563" actId="6549"/>
          <ac:spMkLst>
            <pc:docMk/>
            <pc:sldMk cId="3803490283" sldId="272"/>
            <ac:spMk id="3" creationId="{94B5CEFC-5FEA-4530-B054-F9D09510792D}"/>
          </ac:spMkLst>
        </pc:spChg>
        <pc:spChg chg="add del mod">
          <ac:chgData name="Chuck Kiefriter" userId="a996b49251c4dfd2" providerId="LiveId" clId="{A16517E1-314B-4276-8CC4-26B24DEF8EB7}" dt="2024-03-20T22:01:47.105" v="334" actId="478"/>
          <ac:spMkLst>
            <pc:docMk/>
            <pc:sldMk cId="3803490283" sldId="272"/>
            <ac:spMk id="4" creationId="{20F5B160-5698-80C1-BC88-2E6B870E6E7F}"/>
          </ac:spMkLst>
        </pc:spChg>
        <pc:spChg chg="add mod">
          <ac:chgData name="Chuck Kiefriter" userId="a996b49251c4dfd2" providerId="LiveId" clId="{A16517E1-314B-4276-8CC4-26B24DEF8EB7}" dt="2024-03-20T22:27:44.882" v="559" actId="6549"/>
          <ac:spMkLst>
            <pc:docMk/>
            <pc:sldMk cId="3803490283" sldId="272"/>
            <ac:spMk id="5" creationId="{0C2599E8-6D92-783A-DA3F-EC7CF9E9768E}"/>
          </ac:spMkLst>
        </pc:spChg>
        <pc:spChg chg="add mod">
          <ac:chgData name="Chuck Kiefriter" userId="a996b49251c4dfd2" providerId="LiveId" clId="{A16517E1-314B-4276-8CC4-26B24DEF8EB7}" dt="2024-03-20T22:28:52.931" v="566" actId="1076"/>
          <ac:spMkLst>
            <pc:docMk/>
            <pc:sldMk cId="3803490283" sldId="272"/>
            <ac:spMk id="6" creationId="{AF659058-DF75-B001-47D9-B757EE8B8A12}"/>
          </ac:spMkLst>
        </pc:spChg>
        <pc:spChg chg="del">
          <ac:chgData name="Chuck Kiefriter" userId="a996b49251c4dfd2" providerId="LiveId" clId="{A16517E1-314B-4276-8CC4-26B24DEF8EB7}" dt="2024-03-20T22:28:41.144" v="564" actId="478"/>
          <ac:spMkLst>
            <pc:docMk/>
            <pc:sldMk cId="3803490283" sldId="272"/>
            <ac:spMk id="11" creationId="{2CE04347-3008-4D5A-B759-24BBFAFA422F}"/>
          </ac:spMkLst>
        </pc:spChg>
        <pc:spChg chg="del">
          <ac:chgData name="Chuck Kiefriter" userId="a996b49251c4dfd2" providerId="LiveId" clId="{A16517E1-314B-4276-8CC4-26B24DEF8EB7}" dt="2024-03-20T22:28:41.144" v="564" actId="478"/>
          <ac:spMkLst>
            <pc:docMk/>
            <pc:sldMk cId="3803490283" sldId="272"/>
            <ac:spMk id="12" creationId="{46D00E41-695B-4DFE-AD75-A70F6CAFE071}"/>
          </ac:spMkLst>
        </pc:spChg>
        <pc:spChg chg="del">
          <ac:chgData name="Chuck Kiefriter" userId="a996b49251c4dfd2" providerId="LiveId" clId="{A16517E1-314B-4276-8CC4-26B24DEF8EB7}" dt="2024-03-20T22:28:41.144" v="564" actId="478"/>
          <ac:spMkLst>
            <pc:docMk/>
            <pc:sldMk cId="3803490283" sldId="272"/>
            <ac:spMk id="13" creationId="{01FA90EA-FF0A-45F5-BC22-01BD47C4F5D6}"/>
          </ac:spMkLst>
        </pc:spChg>
        <pc:spChg chg="del">
          <ac:chgData name="Chuck Kiefriter" userId="a996b49251c4dfd2" providerId="LiveId" clId="{A16517E1-314B-4276-8CC4-26B24DEF8EB7}" dt="2024-03-20T22:28:41.144" v="564" actId="478"/>
          <ac:spMkLst>
            <pc:docMk/>
            <pc:sldMk cId="3803490283" sldId="272"/>
            <ac:spMk id="14" creationId="{88BF81E0-B129-47B9-8842-EEB92CE179B3}"/>
          </ac:spMkLst>
        </pc:spChg>
        <pc:spChg chg="add mod ord">
          <ac:chgData name="Chuck Kiefriter" userId="a996b49251c4dfd2" providerId="LiveId" clId="{A16517E1-314B-4276-8CC4-26B24DEF8EB7}" dt="2024-03-20T22:26:37.180" v="504" actId="164"/>
          <ac:spMkLst>
            <pc:docMk/>
            <pc:sldMk cId="3803490283" sldId="272"/>
            <ac:spMk id="15" creationId="{4212DC1B-273C-DCD6-06F4-0B332FFF0057}"/>
          </ac:spMkLst>
        </pc:spChg>
        <pc:spChg chg="mod">
          <ac:chgData name="Chuck Kiefriter" userId="a996b49251c4dfd2" providerId="LiveId" clId="{A16517E1-314B-4276-8CC4-26B24DEF8EB7}" dt="2024-03-20T22:27:48.130" v="560" actId="6549"/>
          <ac:spMkLst>
            <pc:docMk/>
            <pc:sldMk cId="3803490283" sldId="272"/>
            <ac:spMk id="22" creationId="{E0580131-5985-F055-C443-8C0DE2DF04CA}"/>
          </ac:spMkLst>
        </pc:spChg>
        <pc:spChg chg="mod">
          <ac:chgData name="Chuck Kiefriter" userId="a996b49251c4dfd2" providerId="LiveId" clId="{A16517E1-314B-4276-8CC4-26B24DEF8EB7}" dt="2024-03-20T22:27:26.082" v="556" actId="1038"/>
          <ac:spMkLst>
            <pc:docMk/>
            <pc:sldMk cId="3803490283" sldId="272"/>
            <ac:spMk id="28" creationId="{13528748-2ADD-6163-7C72-9631C0972F8F}"/>
          </ac:spMkLst>
        </pc:spChg>
        <pc:spChg chg="mod">
          <ac:chgData name="Chuck Kiefriter" userId="a996b49251c4dfd2" providerId="LiveId" clId="{A16517E1-314B-4276-8CC4-26B24DEF8EB7}" dt="2024-03-20T22:27:51.099" v="561" actId="6549"/>
          <ac:spMkLst>
            <pc:docMk/>
            <pc:sldMk cId="3803490283" sldId="272"/>
            <ac:spMk id="30" creationId="{35563DC1-4523-9EE6-259D-0A868AC4AAD9}"/>
          </ac:spMkLst>
        </pc:spChg>
        <pc:spChg chg="mod">
          <ac:chgData name="Chuck Kiefriter" userId="a996b49251c4dfd2" providerId="LiveId" clId="{A16517E1-314B-4276-8CC4-26B24DEF8EB7}" dt="2024-03-20T22:26:40.815" v="506"/>
          <ac:spMkLst>
            <pc:docMk/>
            <pc:sldMk cId="3803490283" sldId="272"/>
            <ac:spMk id="36" creationId="{D1F9384F-CA86-2488-7110-238B82000D4F}"/>
          </ac:spMkLst>
        </pc:spChg>
        <pc:grpChg chg="add mod">
          <ac:chgData name="Chuck Kiefriter" userId="a996b49251c4dfd2" providerId="LiveId" clId="{A16517E1-314B-4276-8CC4-26B24DEF8EB7}" dt="2024-03-20T22:28:52.931" v="566" actId="1076"/>
          <ac:grpSpMkLst>
            <pc:docMk/>
            <pc:sldMk cId="3803490283" sldId="272"/>
            <ac:grpSpMk id="20" creationId="{919F4F6F-4C0F-D698-3ABA-C1989D69A95C}"/>
          </ac:grpSpMkLst>
        </pc:grpChg>
        <pc:grpChg chg="add mod">
          <ac:chgData name="Chuck Kiefriter" userId="a996b49251c4dfd2" providerId="LiveId" clId="{A16517E1-314B-4276-8CC4-26B24DEF8EB7}" dt="2024-03-20T22:28:52.931" v="566" actId="1076"/>
          <ac:grpSpMkLst>
            <pc:docMk/>
            <pc:sldMk cId="3803490283" sldId="272"/>
            <ac:grpSpMk id="21" creationId="{40C60FF1-851B-9753-89C6-C9351E73949D}"/>
          </ac:grpSpMkLst>
        </pc:grpChg>
        <pc:grpChg chg="add mod">
          <ac:chgData name="Chuck Kiefriter" userId="a996b49251c4dfd2" providerId="LiveId" clId="{A16517E1-314B-4276-8CC4-26B24DEF8EB7}" dt="2024-03-20T22:28:52.931" v="566" actId="1076"/>
          <ac:grpSpMkLst>
            <pc:docMk/>
            <pc:sldMk cId="3803490283" sldId="272"/>
            <ac:grpSpMk id="29" creationId="{043A7A74-DDE9-530A-5E2D-ADE7B6DE3742}"/>
          </ac:grpSpMkLst>
        </pc:grpChg>
        <pc:picChg chg="add mod">
          <ac:chgData name="Chuck Kiefriter" userId="a996b49251c4dfd2" providerId="LiveId" clId="{A16517E1-314B-4276-8CC4-26B24DEF8EB7}" dt="2024-03-20T22:26:37.180" v="504" actId="164"/>
          <ac:picMkLst>
            <pc:docMk/>
            <pc:sldMk cId="3803490283" sldId="272"/>
            <ac:picMk id="7" creationId="{C8A302BE-B907-88A7-AECF-CBAECA8ADF3A}"/>
          </ac:picMkLst>
        </pc:picChg>
        <pc:picChg chg="del">
          <ac:chgData name="Chuck Kiefriter" userId="a996b49251c4dfd2" providerId="LiveId" clId="{A16517E1-314B-4276-8CC4-26B24DEF8EB7}" dt="2024-03-20T22:28:41.144" v="564" actId="478"/>
          <ac:picMkLst>
            <pc:docMk/>
            <pc:sldMk cId="3803490283" sldId="272"/>
            <ac:picMk id="8" creationId="{2EF5205D-B1FC-4605-9AE6-E3C92B2F046F}"/>
          </ac:picMkLst>
        </pc:picChg>
        <pc:picChg chg="del">
          <ac:chgData name="Chuck Kiefriter" userId="a996b49251c4dfd2" providerId="LiveId" clId="{A16517E1-314B-4276-8CC4-26B24DEF8EB7}" dt="2024-03-20T22:28:43.232" v="565" actId="478"/>
          <ac:picMkLst>
            <pc:docMk/>
            <pc:sldMk cId="3803490283" sldId="272"/>
            <ac:picMk id="9" creationId="{6B94BE72-D977-4B66-B83E-B2A55EED2FDA}"/>
          </ac:picMkLst>
        </pc:picChg>
        <pc:picChg chg="del">
          <ac:chgData name="Chuck Kiefriter" userId="a996b49251c4dfd2" providerId="LiveId" clId="{A16517E1-314B-4276-8CC4-26B24DEF8EB7}" dt="2024-03-20T22:28:41.144" v="564" actId="478"/>
          <ac:picMkLst>
            <pc:docMk/>
            <pc:sldMk cId="3803490283" sldId="272"/>
            <ac:picMk id="10" creationId="{0290CE91-067B-4E70-A5AE-C6FA88B0FFBA}"/>
          </ac:picMkLst>
        </pc:picChg>
        <pc:picChg chg="add mod">
          <ac:chgData name="Chuck Kiefriter" userId="a996b49251c4dfd2" providerId="LiveId" clId="{A16517E1-314B-4276-8CC4-26B24DEF8EB7}" dt="2024-03-20T22:26:37.180" v="504" actId="164"/>
          <ac:picMkLst>
            <pc:docMk/>
            <pc:sldMk cId="3803490283" sldId="272"/>
            <ac:picMk id="16" creationId="{08634868-4F5F-D34B-D794-991083F5D9C1}"/>
          </ac:picMkLst>
        </pc:picChg>
        <pc:picChg chg="add mod">
          <ac:chgData name="Chuck Kiefriter" userId="a996b49251c4dfd2" providerId="LiveId" clId="{A16517E1-314B-4276-8CC4-26B24DEF8EB7}" dt="2024-03-20T22:26:37.180" v="504" actId="164"/>
          <ac:picMkLst>
            <pc:docMk/>
            <pc:sldMk cId="3803490283" sldId="272"/>
            <ac:picMk id="17" creationId="{B3A55084-7BCB-9521-DCC5-A059B8865544}"/>
          </ac:picMkLst>
        </pc:picChg>
        <pc:picChg chg="add mod">
          <ac:chgData name="Chuck Kiefriter" userId="a996b49251c4dfd2" providerId="LiveId" clId="{A16517E1-314B-4276-8CC4-26B24DEF8EB7}" dt="2024-03-20T22:26:37.180" v="504" actId="164"/>
          <ac:picMkLst>
            <pc:docMk/>
            <pc:sldMk cId="3803490283" sldId="272"/>
            <ac:picMk id="18" creationId="{01177339-BF2E-C499-21A9-67427C6BEEB9}"/>
          </ac:picMkLst>
        </pc:picChg>
        <pc:picChg chg="add mod">
          <ac:chgData name="Chuck Kiefriter" userId="a996b49251c4dfd2" providerId="LiveId" clId="{A16517E1-314B-4276-8CC4-26B24DEF8EB7}" dt="2024-03-20T22:26:37.180" v="504" actId="164"/>
          <ac:picMkLst>
            <pc:docMk/>
            <pc:sldMk cId="3803490283" sldId="272"/>
            <ac:picMk id="19" creationId="{7A137682-D4F2-818E-A4D3-94EB4BED9886}"/>
          </ac:picMkLst>
        </pc:picChg>
        <pc:picChg chg="mod">
          <ac:chgData name="Chuck Kiefriter" userId="a996b49251c4dfd2" providerId="LiveId" clId="{A16517E1-314B-4276-8CC4-26B24DEF8EB7}" dt="2024-03-20T22:27:26.082" v="556" actId="1038"/>
          <ac:picMkLst>
            <pc:docMk/>
            <pc:sldMk cId="3803490283" sldId="272"/>
            <ac:picMk id="23" creationId="{0F7DD1C5-2857-5A54-DF29-26C76416534F}"/>
          </ac:picMkLst>
        </pc:picChg>
        <pc:picChg chg="mod">
          <ac:chgData name="Chuck Kiefriter" userId="a996b49251c4dfd2" providerId="LiveId" clId="{A16517E1-314B-4276-8CC4-26B24DEF8EB7}" dt="2024-03-20T22:27:26.082" v="556" actId="1038"/>
          <ac:picMkLst>
            <pc:docMk/>
            <pc:sldMk cId="3803490283" sldId="272"/>
            <ac:picMk id="24" creationId="{D1AE4E03-F537-BB53-9BA7-EA6045CA012D}"/>
          </ac:picMkLst>
        </pc:picChg>
        <pc:picChg chg="mod">
          <ac:chgData name="Chuck Kiefriter" userId="a996b49251c4dfd2" providerId="LiveId" clId="{A16517E1-314B-4276-8CC4-26B24DEF8EB7}" dt="2024-03-20T22:27:26.082" v="556" actId="1038"/>
          <ac:picMkLst>
            <pc:docMk/>
            <pc:sldMk cId="3803490283" sldId="272"/>
            <ac:picMk id="25" creationId="{84DDBD57-21E5-9E91-76CD-5E6B32A508B8}"/>
          </ac:picMkLst>
        </pc:picChg>
        <pc:picChg chg="mod">
          <ac:chgData name="Chuck Kiefriter" userId="a996b49251c4dfd2" providerId="LiveId" clId="{A16517E1-314B-4276-8CC4-26B24DEF8EB7}" dt="2024-03-20T22:27:26.082" v="556" actId="1038"/>
          <ac:picMkLst>
            <pc:docMk/>
            <pc:sldMk cId="3803490283" sldId="272"/>
            <ac:picMk id="26" creationId="{82FF34F4-E29C-7C5A-9728-A07D957CC9DF}"/>
          </ac:picMkLst>
        </pc:picChg>
        <pc:picChg chg="mod">
          <ac:chgData name="Chuck Kiefriter" userId="a996b49251c4dfd2" providerId="LiveId" clId="{A16517E1-314B-4276-8CC4-26B24DEF8EB7}" dt="2024-03-20T22:27:26.082" v="556" actId="1038"/>
          <ac:picMkLst>
            <pc:docMk/>
            <pc:sldMk cId="3803490283" sldId="272"/>
            <ac:picMk id="27" creationId="{BE9AEA28-CE1D-1E1F-CD4B-6ECD0AA8DBA4}"/>
          </ac:picMkLst>
        </pc:picChg>
        <pc:picChg chg="mod">
          <ac:chgData name="Chuck Kiefriter" userId="a996b49251c4dfd2" providerId="LiveId" clId="{A16517E1-314B-4276-8CC4-26B24DEF8EB7}" dt="2024-03-20T22:26:40.815" v="506"/>
          <ac:picMkLst>
            <pc:docMk/>
            <pc:sldMk cId="3803490283" sldId="272"/>
            <ac:picMk id="31" creationId="{4AB347DA-83C7-322D-5244-1631F926319A}"/>
          </ac:picMkLst>
        </pc:picChg>
        <pc:picChg chg="mod">
          <ac:chgData name="Chuck Kiefriter" userId="a996b49251c4dfd2" providerId="LiveId" clId="{A16517E1-314B-4276-8CC4-26B24DEF8EB7}" dt="2024-03-20T22:26:40.815" v="506"/>
          <ac:picMkLst>
            <pc:docMk/>
            <pc:sldMk cId="3803490283" sldId="272"/>
            <ac:picMk id="32" creationId="{B04842C6-6218-77CB-F09D-A0CF68FB1946}"/>
          </ac:picMkLst>
        </pc:picChg>
        <pc:picChg chg="mod">
          <ac:chgData name="Chuck Kiefriter" userId="a996b49251c4dfd2" providerId="LiveId" clId="{A16517E1-314B-4276-8CC4-26B24DEF8EB7}" dt="2024-03-20T22:26:40.815" v="506"/>
          <ac:picMkLst>
            <pc:docMk/>
            <pc:sldMk cId="3803490283" sldId="272"/>
            <ac:picMk id="33" creationId="{528D8403-41FE-ECEB-6750-6952A81C8004}"/>
          </ac:picMkLst>
        </pc:picChg>
        <pc:picChg chg="mod">
          <ac:chgData name="Chuck Kiefriter" userId="a996b49251c4dfd2" providerId="LiveId" clId="{A16517E1-314B-4276-8CC4-26B24DEF8EB7}" dt="2024-03-20T22:26:40.815" v="506"/>
          <ac:picMkLst>
            <pc:docMk/>
            <pc:sldMk cId="3803490283" sldId="272"/>
            <ac:picMk id="34" creationId="{CAF4A656-B4FD-DB3C-AB1B-C887EE13122E}"/>
          </ac:picMkLst>
        </pc:picChg>
        <pc:picChg chg="mod">
          <ac:chgData name="Chuck Kiefriter" userId="a996b49251c4dfd2" providerId="LiveId" clId="{A16517E1-314B-4276-8CC4-26B24DEF8EB7}" dt="2024-03-20T22:26:40.815" v="506"/>
          <ac:picMkLst>
            <pc:docMk/>
            <pc:sldMk cId="3803490283" sldId="272"/>
            <ac:picMk id="35" creationId="{4D6BC106-4DE9-5DB1-06DF-C2F4641CA439}"/>
          </ac:picMkLst>
        </pc:picChg>
      </pc:sldChg>
      <pc:sldChg chg="addSp delSp modSp add mod">
        <pc:chgData name="Chuck Kiefriter" userId="a996b49251c4dfd2" providerId="LiveId" clId="{A16517E1-314B-4276-8CC4-26B24DEF8EB7}" dt="2024-03-20T23:09:17.619" v="681" actId="1035"/>
        <pc:sldMkLst>
          <pc:docMk/>
          <pc:sldMk cId="3129578924" sldId="285"/>
        </pc:sldMkLst>
        <pc:spChg chg="mod">
          <ac:chgData name="Chuck Kiefriter" userId="a996b49251c4dfd2" providerId="LiveId" clId="{A16517E1-314B-4276-8CC4-26B24DEF8EB7}" dt="2024-03-20T22:32:01.475" v="605" actId="14100"/>
          <ac:spMkLst>
            <pc:docMk/>
            <pc:sldMk cId="3129578924" sldId="285"/>
            <ac:spMk id="3" creationId="{94B5CEFC-5FEA-4530-B054-F9D09510792D}"/>
          </ac:spMkLst>
        </pc:spChg>
        <pc:spChg chg="add mod">
          <ac:chgData name="Chuck Kiefriter" userId="a996b49251c4dfd2" providerId="LiveId" clId="{A16517E1-314B-4276-8CC4-26B24DEF8EB7}" dt="2024-03-20T22:33:39.316" v="611" actId="1076"/>
          <ac:spMkLst>
            <pc:docMk/>
            <pc:sldMk cId="3129578924" sldId="285"/>
            <ac:spMk id="4" creationId="{85307879-C1FA-CE9D-E58D-3C4D4894D916}"/>
          </ac:spMkLst>
        </pc:spChg>
        <pc:spChg chg="mod">
          <ac:chgData name="Chuck Kiefriter" userId="a996b49251c4dfd2" providerId="LiveId" clId="{A16517E1-314B-4276-8CC4-26B24DEF8EB7}" dt="2024-03-20T22:33:31.579" v="610" actId="1076"/>
          <ac:spMkLst>
            <pc:docMk/>
            <pc:sldMk cId="3129578924" sldId="285"/>
            <ac:spMk id="6" creationId="{AF659058-DF75-B001-47D9-B757EE8B8A12}"/>
          </ac:spMkLst>
        </pc:spChg>
        <pc:spChg chg="del">
          <ac:chgData name="Chuck Kiefriter" userId="a996b49251c4dfd2" providerId="LiveId" clId="{A16517E1-314B-4276-8CC4-26B24DEF8EB7}" dt="2024-03-20T22:30:34.932" v="582" actId="478"/>
          <ac:spMkLst>
            <pc:docMk/>
            <pc:sldMk cId="3129578924" sldId="285"/>
            <ac:spMk id="11" creationId="{2CE04347-3008-4D5A-B759-24BBFAFA422F}"/>
          </ac:spMkLst>
        </pc:spChg>
        <pc:spChg chg="del">
          <ac:chgData name="Chuck Kiefriter" userId="a996b49251c4dfd2" providerId="LiveId" clId="{A16517E1-314B-4276-8CC4-26B24DEF8EB7}" dt="2024-03-20T22:30:34.932" v="582" actId="478"/>
          <ac:spMkLst>
            <pc:docMk/>
            <pc:sldMk cId="3129578924" sldId="285"/>
            <ac:spMk id="12" creationId="{46D00E41-695B-4DFE-AD75-A70F6CAFE071}"/>
          </ac:spMkLst>
        </pc:spChg>
        <pc:spChg chg="del">
          <ac:chgData name="Chuck Kiefriter" userId="a996b49251c4dfd2" providerId="LiveId" clId="{A16517E1-314B-4276-8CC4-26B24DEF8EB7}" dt="2024-03-20T22:30:34.932" v="582" actId="478"/>
          <ac:spMkLst>
            <pc:docMk/>
            <pc:sldMk cId="3129578924" sldId="285"/>
            <ac:spMk id="13" creationId="{01FA90EA-FF0A-45F5-BC22-01BD47C4F5D6}"/>
          </ac:spMkLst>
        </pc:spChg>
        <pc:spChg chg="del">
          <ac:chgData name="Chuck Kiefriter" userId="a996b49251c4dfd2" providerId="LiveId" clId="{A16517E1-314B-4276-8CC4-26B24DEF8EB7}" dt="2024-03-20T22:30:34.932" v="582" actId="478"/>
          <ac:spMkLst>
            <pc:docMk/>
            <pc:sldMk cId="3129578924" sldId="285"/>
            <ac:spMk id="14" creationId="{88BF81E0-B129-47B9-8842-EEB92CE179B3}"/>
          </ac:spMkLst>
        </pc:spChg>
        <pc:grpChg chg="mod">
          <ac:chgData name="Chuck Kiefriter" userId="a996b49251c4dfd2" providerId="LiveId" clId="{A16517E1-314B-4276-8CC4-26B24DEF8EB7}" dt="2024-03-20T22:33:31.579" v="610" actId="1076"/>
          <ac:grpSpMkLst>
            <pc:docMk/>
            <pc:sldMk cId="3129578924" sldId="285"/>
            <ac:grpSpMk id="20" creationId="{919F4F6F-4C0F-D698-3ABA-C1989D69A95C}"/>
          </ac:grpSpMkLst>
        </pc:grpChg>
        <pc:grpChg chg="mod">
          <ac:chgData name="Chuck Kiefriter" userId="a996b49251c4dfd2" providerId="LiveId" clId="{A16517E1-314B-4276-8CC4-26B24DEF8EB7}" dt="2024-03-20T22:33:31.579" v="610" actId="1076"/>
          <ac:grpSpMkLst>
            <pc:docMk/>
            <pc:sldMk cId="3129578924" sldId="285"/>
            <ac:grpSpMk id="21" creationId="{40C60FF1-851B-9753-89C6-C9351E73949D}"/>
          </ac:grpSpMkLst>
        </pc:grpChg>
        <pc:grpChg chg="mod">
          <ac:chgData name="Chuck Kiefriter" userId="a996b49251c4dfd2" providerId="LiveId" clId="{A16517E1-314B-4276-8CC4-26B24DEF8EB7}" dt="2024-03-20T22:33:31.579" v="610" actId="1076"/>
          <ac:grpSpMkLst>
            <pc:docMk/>
            <pc:sldMk cId="3129578924" sldId="285"/>
            <ac:grpSpMk id="29" creationId="{043A7A74-DDE9-530A-5E2D-ADE7B6DE3742}"/>
          </ac:grpSpMkLst>
        </pc:grpChg>
        <pc:graphicFrameChg chg="add mod modGraphic">
          <ac:chgData name="Chuck Kiefriter" userId="a996b49251c4dfd2" providerId="LiveId" clId="{A16517E1-314B-4276-8CC4-26B24DEF8EB7}" dt="2024-03-20T23:09:17.619" v="681" actId="1035"/>
          <ac:graphicFrameMkLst>
            <pc:docMk/>
            <pc:sldMk cId="3129578924" sldId="285"/>
            <ac:graphicFrameMk id="2" creationId="{66C42C0D-9BF3-330C-0910-746FB12FA4CE}"/>
          </ac:graphicFrameMkLst>
        </pc:graphicFrameChg>
        <pc:picChg chg="del">
          <ac:chgData name="Chuck Kiefriter" userId="a996b49251c4dfd2" providerId="LiveId" clId="{A16517E1-314B-4276-8CC4-26B24DEF8EB7}" dt="2024-03-20T22:30:34.932" v="582" actId="478"/>
          <ac:picMkLst>
            <pc:docMk/>
            <pc:sldMk cId="3129578924" sldId="285"/>
            <ac:picMk id="8" creationId="{2EF5205D-B1FC-4605-9AE6-E3C92B2F046F}"/>
          </ac:picMkLst>
        </pc:picChg>
        <pc:picChg chg="del">
          <ac:chgData name="Chuck Kiefriter" userId="a996b49251c4dfd2" providerId="LiveId" clId="{A16517E1-314B-4276-8CC4-26B24DEF8EB7}" dt="2024-03-20T22:30:34.932" v="582" actId="478"/>
          <ac:picMkLst>
            <pc:docMk/>
            <pc:sldMk cId="3129578924" sldId="285"/>
            <ac:picMk id="9" creationId="{6B94BE72-D977-4B66-B83E-B2A55EED2FDA}"/>
          </ac:picMkLst>
        </pc:picChg>
        <pc:picChg chg="del">
          <ac:chgData name="Chuck Kiefriter" userId="a996b49251c4dfd2" providerId="LiveId" clId="{A16517E1-314B-4276-8CC4-26B24DEF8EB7}" dt="2024-03-20T22:30:34.932" v="582" actId="478"/>
          <ac:picMkLst>
            <pc:docMk/>
            <pc:sldMk cId="3129578924" sldId="285"/>
            <ac:picMk id="10" creationId="{0290CE91-067B-4E70-A5AE-C6FA88B0FFBA}"/>
          </ac:picMkLst>
        </pc:picChg>
      </pc:sldChg>
      <pc:sldChg chg="delSp modSp add del mod ord">
        <pc:chgData name="Chuck Kiefriter" userId="a996b49251c4dfd2" providerId="LiveId" clId="{A16517E1-314B-4276-8CC4-26B24DEF8EB7}" dt="2024-03-20T23:15:02.391" v="713" actId="47"/>
        <pc:sldMkLst>
          <pc:docMk/>
          <pc:sldMk cId="3639215438" sldId="286"/>
        </pc:sldMkLst>
        <pc:spChg chg="mod">
          <ac:chgData name="Chuck Kiefriter" userId="a996b49251c4dfd2" providerId="LiveId" clId="{A16517E1-314B-4276-8CC4-26B24DEF8EB7}" dt="2024-03-20T22:30:05.310" v="577" actId="14100"/>
          <ac:spMkLst>
            <pc:docMk/>
            <pc:sldMk cId="3639215438" sldId="286"/>
            <ac:spMk id="3" creationId="{94B5CEFC-5FEA-4530-B054-F9D09510792D}"/>
          </ac:spMkLst>
        </pc:spChg>
        <pc:spChg chg="del">
          <ac:chgData name="Chuck Kiefriter" userId="a996b49251c4dfd2" providerId="LiveId" clId="{A16517E1-314B-4276-8CC4-26B24DEF8EB7}" dt="2024-03-20T22:29:59.987" v="576" actId="478"/>
          <ac:spMkLst>
            <pc:docMk/>
            <pc:sldMk cId="3639215438" sldId="286"/>
            <ac:spMk id="6" creationId="{AF659058-DF75-B001-47D9-B757EE8B8A12}"/>
          </ac:spMkLst>
        </pc:spChg>
        <pc:spChg chg="del mod">
          <ac:chgData name="Chuck Kiefriter" userId="a996b49251c4dfd2" providerId="LiveId" clId="{A16517E1-314B-4276-8CC4-26B24DEF8EB7}" dt="2024-03-20T23:14:05.966" v="684" actId="21"/>
          <ac:spMkLst>
            <pc:docMk/>
            <pc:sldMk cId="3639215438" sldId="286"/>
            <ac:spMk id="11" creationId="{2CE04347-3008-4D5A-B759-24BBFAFA422F}"/>
          </ac:spMkLst>
        </pc:spChg>
        <pc:spChg chg="del mod">
          <ac:chgData name="Chuck Kiefriter" userId="a996b49251c4dfd2" providerId="LiveId" clId="{A16517E1-314B-4276-8CC4-26B24DEF8EB7}" dt="2024-03-20T23:14:05.966" v="684" actId="21"/>
          <ac:spMkLst>
            <pc:docMk/>
            <pc:sldMk cId="3639215438" sldId="286"/>
            <ac:spMk id="12" creationId="{46D00E41-695B-4DFE-AD75-A70F6CAFE071}"/>
          </ac:spMkLst>
        </pc:spChg>
        <pc:spChg chg="del mod">
          <ac:chgData name="Chuck Kiefriter" userId="a996b49251c4dfd2" providerId="LiveId" clId="{A16517E1-314B-4276-8CC4-26B24DEF8EB7}" dt="2024-03-20T23:14:05.966" v="684" actId="21"/>
          <ac:spMkLst>
            <pc:docMk/>
            <pc:sldMk cId="3639215438" sldId="286"/>
            <ac:spMk id="13" creationId="{01FA90EA-FF0A-45F5-BC22-01BD47C4F5D6}"/>
          </ac:spMkLst>
        </pc:spChg>
        <pc:spChg chg="del mod">
          <ac:chgData name="Chuck Kiefriter" userId="a996b49251c4dfd2" providerId="LiveId" clId="{A16517E1-314B-4276-8CC4-26B24DEF8EB7}" dt="2024-03-20T23:14:05.966" v="684" actId="21"/>
          <ac:spMkLst>
            <pc:docMk/>
            <pc:sldMk cId="3639215438" sldId="286"/>
            <ac:spMk id="14" creationId="{88BF81E0-B129-47B9-8842-EEB92CE179B3}"/>
          </ac:spMkLst>
        </pc:spChg>
        <pc:grpChg chg="del">
          <ac:chgData name="Chuck Kiefriter" userId="a996b49251c4dfd2" providerId="LiveId" clId="{A16517E1-314B-4276-8CC4-26B24DEF8EB7}" dt="2024-03-20T22:29:59.987" v="576" actId="478"/>
          <ac:grpSpMkLst>
            <pc:docMk/>
            <pc:sldMk cId="3639215438" sldId="286"/>
            <ac:grpSpMk id="20" creationId="{919F4F6F-4C0F-D698-3ABA-C1989D69A95C}"/>
          </ac:grpSpMkLst>
        </pc:grpChg>
        <pc:grpChg chg="del">
          <ac:chgData name="Chuck Kiefriter" userId="a996b49251c4dfd2" providerId="LiveId" clId="{A16517E1-314B-4276-8CC4-26B24DEF8EB7}" dt="2024-03-20T22:29:59.987" v="576" actId="478"/>
          <ac:grpSpMkLst>
            <pc:docMk/>
            <pc:sldMk cId="3639215438" sldId="286"/>
            <ac:grpSpMk id="21" creationId="{40C60FF1-851B-9753-89C6-C9351E73949D}"/>
          </ac:grpSpMkLst>
        </pc:grpChg>
        <pc:grpChg chg="del">
          <ac:chgData name="Chuck Kiefriter" userId="a996b49251c4dfd2" providerId="LiveId" clId="{A16517E1-314B-4276-8CC4-26B24DEF8EB7}" dt="2024-03-20T22:29:59.987" v="576" actId="478"/>
          <ac:grpSpMkLst>
            <pc:docMk/>
            <pc:sldMk cId="3639215438" sldId="286"/>
            <ac:grpSpMk id="29" creationId="{043A7A74-DDE9-530A-5E2D-ADE7B6DE3742}"/>
          </ac:grpSpMkLst>
        </pc:grpChg>
        <pc:picChg chg="del mod">
          <ac:chgData name="Chuck Kiefriter" userId="a996b49251c4dfd2" providerId="LiveId" clId="{A16517E1-314B-4276-8CC4-26B24DEF8EB7}" dt="2024-03-20T23:14:05.966" v="684" actId="21"/>
          <ac:picMkLst>
            <pc:docMk/>
            <pc:sldMk cId="3639215438" sldId="286"/>
            <ac:picMk id="8" creationId="{2EF5205D-B1FC-4605-9AE6-E3C92B2F046F}"/>
          </ac:picMkLst>
        </pc:picChg>
        <pc:picChg chg="del mod">
          <ac:chgData name="Chuck Kiefriter" userId="a996b49251c4dfd2" providerId="LiveId" clId="{A16517E1-314B-4276-8CC4-26B24DEF8EB7}" dt="2024-03-20T23:14:05.966" v="684" actId="21"/>
          <ac:picMkLst>
            <pc:docMk/>
            <pc:sldMk cId="3639215438" sldId="286"/>
            <ac:picMk id="9" creationId="{6B94BE72-D977-4B66-B83E-B2A55EED2FDA}"/>
          </ac:picMkLst>
        </pc:picChg>
        <pc:picChg chg="del mod">
          <ac:chgData name="Chuck Kiefriter" userId="a996b49251c4dfd2" providerId="LiveId" clId="{A16517E1-314B-4276-8CC4-26B24DEF8EB7}" dt="2024-03-20T23:14:05.966" v="684" actId="21"/>
          <ac:picMkLst>
            <pc:docMk/>
            <pc:sldMk cId="3639215438" sldId="286"/>
            <ac:picMk id="10" creationId="{0290CE91-067B-4E70-A5AE-C6FA88B0FFBA}"/>
          </ac:picMkLst>
        </pc:picChg>
      </pc:sldChg>
    </pc:docChg>
  </pc:docChgLst>
  <pc:docChgLst>
    <pc:chgData name="Chuck Kiefriter" userId="c57348f7-b440-4861-a58f-c89f414ea74a" providerId="ADAL" clId="{073C92EA-FD1C-488B-B723-4BFF91AE896F}"/>
    <pc:docChg chg="modSld">
      <pc:chgData name="Chuck Kiefriter" userId="c57348f7-b440-4861-a58f-c89f414ea74a" providerId="ADAL" clId="{073C92EA-FD1C-488B-B723-4BFF91AE896F}" dt="2023-04-13T16:08:01.945" v="1" actId="688"/>
      <pc:docMkLst>
        <pc:docMk/>
      </pc:docMkLst>
      <pc:sldChg chg="modSp mod">
        <pc:chgData name="Chuck Kiefriter" userId="c57348f7-b440-4861-a58f-c89f414ea74a" providerId="ADAL" clId="{073C92EA-FD1C-488B-B723-4BFF91AE896F}" dt="2023-04-13T16:04:14.227" v="0" actId="688"/>
        <pc:sldMkLst>
          <pc:docMk/>
          <pc:sldMk cId="1771439384" sldId="263"/>
        </pc:sldMkLst>
        <pc:picChg chg="mod">
          <ac:chgData name="Chuck Kiefriter" userId="c57348f7-b440-4861-a58f-c89f414ea74a" providerId="ADAL" clId="{073C92EA-FD1C-488B-B723-4BFF91AE896F}" dt="2023-04-13T16:04:14.227" v="0" actId="688"/>
          <ac:picMkLst>
            <pc:docMk/>
            <pc:sldMk cId="1771439384" sldId="263"/>
            <ac:picMk id="4" creationId="{30B8C510-40DD-4A0A-A289-584E51A0694E}"/>
          </ac:picMkLst>
        </pc:picChg>
      </pc:sldChg>
      <pc:sldChg chg="modSp mod">
        <pc:chgData name="Chuck Kiefriter" userId="c57348f7-b440-4861-a58f-c89f414ea74a" providerId="ADAL" clId="{073C92EA-FD1C-488B-B723-4BFF91AE896F}" dt="2023-04-13T16:08:01.945" v="1" actId="688"/>
        <pc:sldMkLst>
          <pc:docMk/>
          <pc:sldMk cId="3803490283" sldId="272"/>
        </pc:sldMkLst>
        <pc:picChg chg="mod">
          <ac:chgData name="Chuck Kiefriter" userId="c57348f7-b440-4861-a58f-c89f414ea74a" providerId="ADAL" clId="{073C92EA-FD1C-488B-B723-4BFF91AE896F}" dt="2023-04-13T16:08:01.945" v="1" actId="688"/>
          <ac:picMkLst>
            <pc:docMk/>
            <pc:sldMk cId="3803490283" sldId="272"/>
            <ac:picMk id="9" creationId="{6B94BE72-D977-4B66-B83E-B2A55EED2FDA}"/>
          </ac:picMkLst>
        </pc:picChg>
      </pc:sldChg>
    </pc:docChg>
  </pc:docChgLst>
  <pc:docChgLst>
    <pc:chgData name="Charles Kiefriter" userId="a996b49251c4dfd2" providerId="LiveId" clId="{8DFA5770-D99C-4CD2-B0B1-88C4F644F0DF}"/>
    <pc:docChg chg="modSld">
      <pc:chgData name="Charles Kiefriter" userId="a996b49251c4dfd2" providerId="LiveId" clId="{8DFA5770-D99C-4CD2-B0B1-88C4F644F0DF}" dt="2023-04-18T14:29:13.152" v="17" actId="20577"/>
      <pc:docMkLst>
        <pc:docMk/>
      </pc:docMkLst>
      <pc:sldChg chg="modSp mod">
        <pc:chgData name="Charles Kiefriter" userId="a996b49251c4dfd2" providerId="LiveId" clId="{8DFA5770-D99C-4CD2-B0B1-88C4F644F0DF}" dt="2023-04-18T14:29:13.152" v="17" actId="20577"/>
        <pc:sldMkLst>
          <pc:docMk/>
          <pc:sldMk cId="357735422" sldId="257"/>
        </pc:sldMkLst>
        <pc:spChg chg="mod">
          <ac:chgData name="Charles Kiefriter" userId="a996b49251c4dfd2" providerId="LiveId" clId="{8DFA5770-D99C-4CD2-B0B1-88C4F644F0DF}" dt="2023-04-18T14:29:13.152" v="17" actId="20577"/>
          <ac:spMkLst>
            <pc:docMk/>
            <pc:sldMk cId="357735422" sldId="257"/>
            <ac:spMk id="3" creationId="{36CCF5DC-477C-491B-A8B4-4B07B9CFCC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01F57-5F74-443E-A46C-AF248830732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9DB95-69F9-420C-BC5F-8AB8D21D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29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9DB95-69F9-420C-BC5F-8AB8D21DEE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1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Project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What to use to talk with a database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394B-2062-4482-8E82-891E750D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table can have many columns (types)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AB83A-B1C5-4269-B88E-69F89119A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9471"/>
            <a:ext cx="6743507" cy="2469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16EADC-7DEF-441D-AC69-FE64D484871D}"/>
              </a:ext>
            </a:extLst>
          </p:cNvPr>
          <p:cNvSpPr txBox="1"/>
          <p:nvPr/>
        </p:nvSpPr>
        <p:spPr>
          <a:xfrm>
            <a:off x="838200" y="4961965"/>
            <a:ext cx="674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Columns have a name, a type, and other attributes</a:t>
            </a:r>
          </a:p>
        </p:txBody>
      </p:sp>
    </p:spTree>
    <p:extLst>
      <p:ext uri="{BB962C8B-B14F-4D97-AF65-F5344CB8AC3E}">
        <p14:creationId xmlns:p14="http://schemas.microsoft.com/office/powerpoint/2010/main" val="56632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6BC3-19BD-4820-A53C-60F1140A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table can have many rows (data)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289BC-483F-4AA2-B694-FC2EB241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3524"/>
            <a:ext cx="2953162" cy="278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D1447E-C2F7-3149-16A3-B4056E68F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95" y="5131010"/>
            <a:ext cx="9279107" cy="153373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210330-B42D-501D-9347-2A02636EF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230687"/>
              </p:ext>
            </p:extLst>
          </p:nvPr>
        </p:nvGraphicFramePr>
        <p:xfrm>
          <a:off x="6647051" y="2202688"/>
          <a:ext cx="40225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050">
                  <a:extLst>
                    <a:ext uri="{9D8B030D-6E8A-4147-A177-3AD203B41FA5}">
                      <a16:colId xmlns:a16="http://schemas.microsoft.com/office/drawing/2014/main" val="2131462675"/>
                    </a:ext>
                  </a:extLst>
                </a:gridCol>
                <a:gridCol w="2583469">
                  <a:extLst>
                    <a:ext uri="{9D8B030D-6E8A-4147-A177-3AD203B41FA5}">
                      <a16:colId xmlns:a16="http://schemas.microsoft.com/office/drawing/2014/main" val="398982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6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8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Row/Record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Object(instance of class)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66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 in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935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B16946C-DF0E-09F8-A018-3C5CE98BC9C1}"/>
              </a:ext>
            </a:extLst>
          </p:cNvPr>
          <p:cNvSpPr txBox="1"/>
          <p:nvPr/>
        </p:nvSpPr>
        <p:spPr>
          <a:xfrm>
            <a:off x="7255191" y="3778411"/>
            <a:ext cx="2528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** General rule of thumb comparison</a:t>
            </a:r>
          </a:p>
        </p:txBody>
      </p:sp>
    </p:spTree>
    <p:extLst>
      <p:ext uri="{BB962C8B-B14F-4D97-AF65-F5344CB8AC3E}">
        <p14:creationId xmlns:p14="http://schemas.microsoft.com/office/powerpoint/2010/main" val="239151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4367-313E-48FB-9754-BA0469A0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424"/>
          </a:xfrm>
        </p:spPr>
        <p:txBody>
          <a:bodyPr/>
          <a:lstStyle/>
          <a:p>
            <a:r>
              <a:rPr lang="en-US" dirty="0"/>
              <a:t>What is a database client?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FD8B-1233-4272-90CE-BF80F3EC0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372436"/>
            <a:ext cx="8351520" cy="4351338"/>
          </a:xfrm>
        </p:spPr>
        <p:txBody>
          <a:bodyPr/>
          <a:lstStyle/>
          <a:p>
            <a:r>
              <a:rPr lang="en-US" dirty="0"/>
              <a:t>Separate application that:</a:t>
            </a:r>
          </a:p>
          <a:p>
            <a:pPr lvl="1"/>
            <a:r>
              <a:rPr lang="en-US" dirty="0"/>
              <a:t>Connects to a database</a:t>
            </a:r>
          </a:p>
          <a:p>
            <a:pPr lvl="1"/>
            <a:r>
              <a:rPr lang="en-US" dirty="0"/>
              <a:t>Sends </a:t>
            </a:r>
            <a:r>
              <a:rPr lang="en-US" dirty="0">
                <a:solidFill>
                  <a:srgbClr val="00B0F0"/>
                </a:solidFill>
              </a:rPr>
              <a:t>requests</a:t>
            </a:r>
            <a:r>
              <a:rPr lang="en-US" dirty="0"/>
              <a:t> to a database</a:t>
            </a:r>
          </a:p>
          <a:p>
            <a:pPr lvl="1"/>
            <a:r>
              <a:rPr lang="en-US" dirty="0"/>
              <a:t>Parses </a:t>
            </a:r>
            <a:r>
              <a:rPr lang="en-US" dirty="0">
                <a:solidFill>
                  <a:srgbClr val="00B0F0"/>
                </a:solidFill>
              </a:rPr>
              <a:t>responses</a:t>
            </a:r>
            <a:r>
              <a:rPr lang="en-US" dirty="0"/>
              <a:t> from a database</a:t>
            </a:r>
          </a:p>
          <a:p>
            <a:r>
              <a:rPr lang="en-US" dirty="0"/>
              <a:t>Clients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databases!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MySQL Command Line Interface (CLI)</a:t>
            </a:r>
          </a:p>
          <a:p>
            <a:pPr lvl="1"/>
            <a:r>
              <a:rPr lang="en-US" dirty="0" err="1"/>
              <a:t>DBeaver</a:t>
            </a:r>
            <a:endParaRPr lang="en-US" dirty="0"/>
          </a:p>
          <a:p>
            <a:pPr lvl="1"/>
            <a:r>
              <a:rPr lang="en-US" dirty="0"/>
              <a:t>Java application</a:t>
            </a:r>
          </a:p>
        </p:txBody>
      </p:sp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609817F5-C9A3-8441-0985-6BEFB9577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7236" y="4398797"/>
            <a:ext cx="1662132" cy="1662132"/>
          </a:xfrm>
          <a:prstGeom prst="rect">
            <a:avLst/>
          </a:prstGeom>
        </p:spPr>
      </p:pic>
      <p:pic>
        <p:nvPicPr>
          <p:cNvPr id="5" name="Graphic 4" descr="Plugged Unplugged with solid fill">
            <a:extLst>
              <a:ext uri="{FF2B5EF4-FFF2-40B4-BE49-F238E27FC236}">
                <a16:creationId xmlns:a16="http://schemas.microsoft.com/office/drawing/2014/main" id="{1853775E-816B-5620-BAD0-9D1695C6E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634905">
            <a:off x="8670431" y="4846434"/>
            <a:ext cx="857257" cy="857257"/>
          </a:xfrm>
          <a:prstGeom prst="rect">
            <a:avLst/>
          </a:prstGeom>
        </p:spPr>
      </p:pic>
      <p:pic>
        <p:nvPicPr>
          <p:cNvPr id="6" name="Graphic 5" descr="Illustrator with solid fill">
            <a:extLst>
              <a:ext uri="{FF2B5EF4-FFF2-40B4-BE49-F238E27FC236}">
                <a16:creationId xmlns:a16="http://schemas.microsoft.com/office/drawing/2014/main" id="{6138CB3C-B34B-33A5-8F15-B53E7F264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21292" y="4696600"/>
            <a:ext cx="1398973" cy="13989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7EC890-81BB-A714-F03E-56B4D21AA5F2}"/>
              </a:ext>
            </a:extLst>
          </p:cNvPr>
          <p:cNvSpPr txBox="1"/>
          <p:nvPr/>
        </p:nvSpPr>
        <p:spPr>
          <a:xfrm>
            <a:off x="7549019" y="6068679"/>
            <a:ext cx="123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E7E41B-2F97-5287-AAE5-2430A1700F13}"/>
              </a:ext>
            </a:extLst>
          </p:cNvPr>
          <p:cNvSpPr txBox="1"/>
          <p:nvPr/>
        </p:nvSpPr>
        <p:spPr>
          <a:xfrm>
            <a:off x="9581387" y="6060929"/>
            <a:ext cx="107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BB177F-7940-BD34-8F31-5D2D08B356B6}"/>
              </a:ext>
            </a:extLst>
          </p:cNvPr>
          <p:cNvSpPr txBox="1"/>
          <p:nvPr/>
        </p:nvSpPr>
        <p:spPr>
          <a:xfrm>
            <a:off x="6510168" y="4789977"/>
            <a:ext cx="98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Schema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530A73-3BA1-5E61-A6AB-95C61E93A0AE}"/>
              </a:ext>
            </a:extLst>
          </p:cNvPr>
          <p:cNvSpPr txBox="1"/>
          <p:nvPr/>
        </p:nvSpPr>
        <p:spPr>
          <a:xfrm>
            <a:off x="6510168" y="5164593"/>
            <a:ext cx="98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2256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220D-E6F5-4AE4-883A-72727765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Database/client is like bank app/browser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088221-3E49-4F53-9106-96CB440F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5278" cy="1940832"/>
          </a:xfrm>
        </p:spPr>
        <p:txBody>
          <a:bodyPr/>
          <a:lstStyle/>
          <a:p>
            <a:r>
              <a:rPr lang="en-US" dirty="0"/>
              <a:t>You don’t confuse the browser with the bank application</a:t>
            </a:r>
          </a:p>
          <a:p>
            <a:r>
              <a:rPr lang="en-US" dirty="0"/>
              <a:t>The browser </a:t>
            </a:r>
            <a:r>
              <a:rPr lang="en-US" i="1" dirty="0">
                <a:solidFill>
                  <a:srgbClr val="FFFF00"/>
                </a:solidFill>
              </a:rPr>
              <a:t>connects</a:t>
            </a:r>
            <a:r>
              <a:rPr lang="en-US" dirty="0"/>
              <a:t> to the bank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22D97-61A4-4A17-8110-A7BFCCA1D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363" y="3429000"/>
            <a:ext cx="4000159" cy="30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6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220D-E6F5-4AE4-883A-72727765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Database/client is like bank app/browser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088221-3E49-4F53-9106-96CB440F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5278" cy="1450975"/>
          </a:xfrm>
        </p:spPr>
        <p:txBody>
          <a:bodyPr/>
          <a:lstStyle/>
          <a:p>
            <a:r>
              <a:rPr lang="en-US" dirty="0"/>
              <a:t>Likewise, don’t confuse the database and the client</a:t>
            </a:r>
          </a:p>
          <a:p>
            <a:r>
              <a:rPr lang="en-US" dirty="0"/>
              <a:t>The client </a:t>
            </a:r>
            <a:r>
              <a:rPr lang="en-US" i="1" dirty="0">
                <a:solidFill>
                  <a:srgbClr val="FFFF00"/>
                </a:solidFill>
              </a:rPr>
              <a:t>connects</a:t>
            </a:r>
            <a:r>
              <a:rPr lang="en-US" dirty="0"/>
              <a:t> to the database</a:t>
            </a:r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3F64B437-E7E9-4D66-A61D-CC5B6EBDB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0795" y="3276600"/>
            <a:ext cx="2758621" cy="2758621"/>
          </a:xfrm>
          <a:prstGeom prst="rect">
            <a:avLst/>
          </a:prstGeom>
        </p:spPr>
      </p:pic>
      <p:pic>
        <p:nvPicPr>
          <p:cNvPr id="4" name="Graphic 3" descr="Plugged Unplugged with solid fill">
            <a:extLst>
              <a:ext uri="{FF2B5EF4-FFF2-40B4-BE49-F238E27FC236}">
                <a16:creationId xmlns:a16="http://schemas.microsoft.com/office/drawing/2014/main" id="{30B8C510-40DD-4A0A-A289-584E51A06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735310" y="4410635"/>
            <a:ext cx="914400" cy="914400"/>
          </a:xfrm>
          <a:prstGeom prst="rect">
            <a:avLst/>
          </a:prstGeom>
        </p:spPr>
      </p:pic>
      <p:pic>
        <p:nvPicPr>
          <p:cNvPr id="9" name="Graphic 8" descr="Illustrator with solid fill">
            <a:extLst>
              <a:ext uri="{FF2B5EF4-FFF2-40B4-BE49-F238E27FC236}">
                <a16:creationId xmlns:a16="http://schemas.microsoft.com/office/drawing/2014/main" id="{0C75125B-3451-44DC-B5CA-A85C666C5D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1353" y="3748006"/>
            <a:ext cx="2321859" cy="2321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D50C40-FC8B-4DBF-829A-DE816082A89D}"/>
              </a:ext>
            </a:extLst>
          </p:cNvPr>
          <p:cNvSpPr txBox="1"/>
          <p:nvPr/>
        </p:nvSpPr>
        <p:spPr>
          <a:xfrm>
            <a:off x="2224305" y="60352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6A8A77-A554-4E41-B320-9B553E5B42CD}"/>
              </a:ext>
            </a:extLst>
          </p:cNvPr>
          <p:cNvSpPr txBox="1"/>
          <p:nvPr/>
        </p:nvSpPr>
        <p:spPr>
          <a:xfrm>
            <a:off x="4936482" y="606986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EC68C5-061D-45CE-9A4E-8F8F95511BC9}"/>
              </a:ext>
            </a:extLst>
          </p:cNvPr>
          <p:cNvSpPr txBox="1"/>
          <p:nvPr/>
        </p:nvSpPr>
        <p:spPr>
          <a:xfrm>
            <a:off x="877054" y="4296745"/>
            <a:ext cx="113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65940-F61B-49DA-8976-157BC9730532}"/>
              </a:ext>
            </a:extLst>
          </p:cNvPr>
          <p:cNvSpPr txBox="1"/>
          <p:nvPr/>
        </p:nvSpPr>
        <p:spPr>
          <a:xfrm>
            <a:off x="877054" y="4645744"/>
            <a:ext cx="113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7143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841F-5CEC-4B28-BD00-FE03AA0B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Remember: a client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00C2-0604-44AF-A971-CFB4D4D7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Database:</a:t>
            </a:r>
          </a:p>
          <a:p>
            <a:pPr lvl="1"/>
            <a:r>
              <a:rPr lang="en-US" dirty="0"/>
              <a:t>MySQL</a:t>
            </a:r>
          </a:p>
          <a:p>
            <a:endParaRPr lang="en-US" dirty="0"/>
          </a:p>
          <a:p>
            <a:r>
              <a:rPr lang="en-US" dirty="0"/>
              <a:t>Clients:</a:t>
            </a:r>
          </a:p>
          <a:p>
            <a:pPr lvl="1"/>
            <a:r>
              <a:rPr lang="en-US" dirty="0"/>
              <a:t>MySQL </a:t>
            </a:r>
            <a:r>
              <a:rPr lang="en-US"/>
              <a:t>Command-Line Interface </a:t>
            </a:r>
            <a:r>
              <a:rPr lang="en-US" dirty="0"/>
              <a:t>(CLI)</a:t>
            </a:r>
          </a:p>
          <a:p>
            <a:pPr lvl="1"/>
            <a:r>
              <a:rPr lang="en-US" dirty="0" err="1"/>
              <a:t>DBeaver</a:t>
            </a:r>
            <a:endParaRPr lang="en-US" dirty="0"/>
          </a:p>
          <a:p>
            <a:pPr lvl="1"/>
            <a:r>
              <a:rPr lang="en-US" dirty="0"/>
              <a:t>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146220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6ACC-1FFD-40D9-903C-E11E5A1F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 need…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624FA-DBD0-4FFF-9636-386455ACC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38" y="1681163"/>
            <a:ext cx="3664974" cy="82391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Browser to Website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BF4CE-8897-4A23-A96D-B2A991530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038" y="2505075"/>
            <a:ext cx="3664974" cy="368458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scheme</a:t>
            </a:r>
            <a:r>
              <a:rPr lang="en-US" dirty="0"/>
              <a:t> (http/https)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host</a:t>
            </a:r>
            <a:r>
              <a:rPr lang="en-US" dirty="0"/>
              <a:t> name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port</a:t>
            </a:r>
            <a:r>
              <a:rPr lang="en-US" dirty="0"/>
              <a:t> number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locator</a:t>
            </a:r>
            <a:r>
              <a:rPr lang="en-US" dirty="0"/>
              <a:t> name</a:t>
            </a:r>
          </a:p>
          <a:p>
            <a:pPr marL="0" indent="0">
              <a:buNone/>
            </a:pPr>
            <a:r>
              <a:rPr lang="en-US" dirty="0"/>
              <a:t>https://exxon.com:8080/global_warming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7D0F3-2AEF-4DC3-A137-6D941BD388D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632498" y="1681163"/>
            <a:ext cx="3502165" cy="82391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Client to database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E86DB-D105-4700-8CB8-C4293BC2D14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632498" y="2505075"/>
            <a:ext cx="3502165" cy="3684588"/>
          </a:xfrm>
        </p:spPr>
        <p:txBody>
          <a:bodyPr/>
          <a:lstStyle/>
          <a:p>
            <a:r>
              <a:rPr lang="en-US" dirty="0"/>
              <a:t>The database </a:t>
            </a:r>
            <a:r>
              <a:rPr lang="en-US" dirty="0">
                <a:solidFill>
                  <a:srgbClr val="FFFF00"/>
                </a:solidFill>
              </a:rPr>
              <a:t>type</a:t>
            </a:r>
            <a:r>
              <a:rPr lang="en-US" dirty="0"/>
              <a:t> 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host</a:t>
            </a:r>
            <a:r>
              <a:rPr lang="en-US" dirty="0"/>
              <a:t> name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port</a:t>
            </a:r>
            <a:r>
              <a:rPr lang="en-US" dirty="0"/>
              <a:t> number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schema</a:t>
            </a:r>
            <a:r>
              <a:rPr lang="en-US" dirty="0"/>
              <a:t> name</a:t>
            </a:r>
          </a:p>
          <a:p>
            <a:pPr marL="0" indent="0">
              <a:buNone/>
            </a:pPr>
            <a:r>
              <a:rPr lang="en-US" dirty="0" err="1"/>
              <a:t>jdbc:mysql</a:t>
            </a:r>
            <a:r>
              <a:rPr lang="en-US" dirty="0"/>
              <a:t>://localhost:3306/recipes</a:t>
            </a:r>
          </a:p>
        </p:txBody>
      </p:sp>
    </p:spTree>
    <p:extLst>
      <p:ext uri="{BB962C8B-B14F-4D97-AF65-F5344CB8AC3E}">
        <p14:creationId xmlns:p14="http://schemas.microsoft.com/office/powerpoint/2010/main" val="250771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8A52-8F90-4F69-8B00-6527CBDF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clients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EFBD4-549E-4A4B-9DB9-128E4A9DF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2857"/>
            <a:ext cx="5592351" cy="492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8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8DE7-A0CF-4862-A40C-2B21F321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Client: MySQL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3868-BA78-4E02-A8D4-C6569290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8953" cy="4351338"/>
          </a:xfrm>
        </p:spPr>
        <p:txBody>
          <a:bodyPr/>
          <a:lstStyle/>
          <a:p>
            <a:r>
              <a:rPr lang="en-US" dirty="0"/>
              <a:t>Very </a:t>
            </a:r>
            <a:r>
              <a:rPr lang="en-US" dirty="0">
                <a:solidFill>
                  <a:srgbClr val="FF0000"/>
                </a:solidFill>
              </a:rPr>
              <a:t>basic </a:t>
            </a:r>
            <a:r>
              <a:rPr lang="en-US" dirty="0"/>
              <a:t>interface</a:t>
            </a:r>
          </a:p>
          <a:p>
            <a:r>
              <a:rPr lang="en-US" dirty="0"/>
              <a:t>User </a:t>
            </a:r>
            <a:r>
              <a:rPr lang="en-US" dirty="0">
                <a:solidFill>
                  <a:srgbClr val="FF0000"/>
                </a:solidFill>
              </a:rPr>
              <a:t>un</a:t>
            </a:r>
            <a:r>
              <a:rPr lang="en-US" dirty="0"/>
              <a:t>friendly</a:t>
            </a:r>
          </a:p>
          <a:p>
            <a:r>
              <a:rPr lang="en-US" dirty="0"/>
              <a:t>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autofill</a:t>
            </a:r>
          </a:p>
          <a:p>
            <a:r>
              <a:rPr lang="en-US" dirty="0"/>
              <a:t>It's </a:t>
            </a:r>
            <a:r>
              <a:rPr lang="en-US" dirty="0">
                <a:solidFill>
                  <a:srgbClr val="FF0000"/>
                </a:solidFill>
              </a:rPr>
              <a:t>ugly</a:t>
            </a:r>
            <a:r>
              <a:rPr lang="en-US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7DF74-5ECF-4E2F-988F-D4E670A3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82" y="1247313"/>
            <a:ext cx="6783024" cy="53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4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A1D4-D4AF-4978-8972-D40B4AAE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E089-B122-47BE-B0E7-D46FBB510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9" y="1825625"/>
            <a:ext cx="5495365" cy="4351338"/>
          </a:xfrm>
        </p:spPr>
        <p:txBody>
          <a:bodyPr/>
          <a:lstStyle/>
          <a:p>
            <a:r>
              <a:rPr lang="en-US" dirty="0"/>
              <a:t>Queries tables </a:t>
            </a:r>
            <a:r>
              <a:rPr lang="en-US" dirty="0">
                <a:solidFill>
                  <a:srgbClr val="FFFF00"/>
                </a:solidFill>
              </a:rPr>
              <a:t>automatically</a:t>
            </a:r>
          </a:p>
          <a:p>
            <a:r>
              <a:rPr lang="en-US" dirty="0"/>
              <a:t>Generates INSERT statements </a:t>
            </a:r>
            <a:r>
              <a:rPr lang="en-US" dirty="0">
                <a:solidFill>
                  <a:srgbClr val="FFFF00"/>
                </a:solidFill>
              </a:rPr>
              <a:t>automatically</a:t>
            </a:r>
          </a:p>
          <a:p>
            <a:r>
              <a:rPr lang="en-US" dirty="0"/>
              <a:t>Generated ERDs </a:t>
            </a:r>
            <a:r>
              <a:rPr lang="en-US" dirty="0">
                <a:solidFill>
                  <a:srgbClr val="FFFF00"/>
                </a:solidFill>
              </a:rPr>
              <a:t>automatically</a:t>
            </a:r>
          </a:p>
          <a:p>
            <a:r>
              <a:rPr lang="en-US" dirty="0"/>
              <a:t>Limits data returned </a:t>
            </a:r>
            <a:r>
              <a:rPr lang="en-US" dirty="0">
                <a:solidFill>
                  <a:srgbClr val="FFFF00"/>
                </a:solidFill>
              </a:rPr>
              <a:t>automatically</a:t>
            </a:r>
          </a:p>
          <a:p>
            <a:r>
              <a:rPr lang="en-US" dirty="0"/>
              <a:t>Has </a:t>
            </a:r>
            <a:r>
              <a:rPr lang="en-US" dirty="0">
                <a:solidFill>
                  <a:srgbClr val="00B0F0"/>
                </a:solidFill>
              </a:rPr>
              <a:t>intuitive</a:t>
            </a:r>
            <a:r>
              <a:rPr lang="en-US" dirty="0"/>
              <a:t> graphical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09276-8121-4C21-BB27-6BD68A232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55"/>
          <a:stretch/>
        </p:blipFill>
        <p:spPr>
          <a:xfrm>
            <a:off x="6219689" y="242888"/>
            <a:ext cx="5972311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16BA-BFED-47B6-8F27-9AEEB870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75C8E-7F30-4142-B7A0-8E32747B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be learning…</a:t>
            </a:r>
          </a:p>
          <a:p>
            <a:pPr lvl="1"/>
            <a:r>
              <a:rPr lang="en-US" dirty="0"/>
              <a:t>The difference between a database and a client</a:t>
            </a:r>
          </a:p>
          <a:p>
            <a:pPr lvl="1"/>
            <a:endParaRPr lang="en-US" dirty="0"/>
          </a:p>
          <a:p>
            <a:r>
              <a:rPr lang="en-US" dirty="0"/>
              <a:t>We'll be installing…</a:t>
            </a:r>
          </a:p>
          <a:p>
            <a:pPr lvl="1"/>
            <a:r>
              <a:rPr lang="en-US" dirty="0"/>
              <a:t>MySQL</a:t>
            </a:r>
          </a:p>
          <a:p>
            <a:pPr lvl="2"/>
            <a:r>
              <a:rPr lang="en-US" dirty="0"/>
              <a:t>Database</a:t>
            </a:r>
          </a:p>
          <a:p>
            <a:pPr lvl="2"/>
            <a:r>
              <a:rPr lang="en-US" dirty="0"/>
              <a:t>Command Line Interface (CLI) - Client</a:t>
            </a:r>
          </a:p>
          <a:p>
            <a:pPr lvl="2"/>
            <a:r>
              <a:rPr lang="en-US" dirty="0"/>
              <a:t>MySQL Workbench</a:t>
            </a:r>
          </a:p>
          <a:p>
            <a:pPr lvl="1"/>
            <a:r>
              <a:rPr lang="en-US" dirty="0" err="1"/>
              <a:t>DBeaver</a:t>
            </a:r>
            <a:r>
              <a:rPr lang="en-US" dirty="0"/>
              <a:t> Community Edition - Client</a:t>
            </a:r>
          </a:p>
        </p:txBody>
      </p:sp>
    </p:spTree>
    <p:extLst>
      <p:ext uri="{BB962C8B-B14F-4D97-AF65-F5344CB8AC3E}">
        <p14:creationId xmlns:p14="http://schemas.microsoft.com/office/powerpoint/2010/main" val="130736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ED50-7329-4BC4-A54C-5359A7E7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Installations</a:t>
            </a:r>
          </a:p>
        </p:txBody>
      </p:sp>
      <p:pic>
        <p:nvPicPr>
          <p:cNvPr id="5" name="Picture 4" descr="A picture containing text, electronics, computer, display&#10;&#10;Description automatically generated">
            <a:extLst>
              <a:ext uri="{FF2B5EF4-FFF2-40B4-BE49-F238E27FC236}">
                <a16:creationId xmlns:a16="http://schemas.microsoft.com/office/drawing/2014/main" id="{C6179863-B7E2-4E5A-93E7-E3A3CD3F7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3" y="1985282"/>
            <a:ext cx="60960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1153-E34E-4FA4-A704-D2E33839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MySQL Community Edition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ACC7-BDBC-43FC-906E-93B1D178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instructions in the resources section</a:t>
            </a:r>
          </a:p>
          <a:p>
            <a:r>
              <a:rPr lang="en-US" dirty="0"/>
              <a:t>Install only these components:</a:t>
            </a:r>
          </a:p>
          <a:p>
            <a:pPr lvl="1"/>
            <a:r>
              <a:rPr lang="en-US" dirty="0"/>
              <a:t>MySQL Community Server 8.0.x (64-bit)</a:t>
            </a:r>
          </a:p>
          <a:p>
            <a:pPr lvl="1"/>
            <a:r>
              <a:rPr lang="en-US" dirty="0"/>
              <a:t>MySQL Workbench 8.0.x (</a:t>
            </a:r>
            <a:r>
              <a:rPr lang="en-US"/>
              <a:t>64-bit)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8318-4DC5-4039-8994-D921675B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5033-E155-4C3A-8A6F-F711EC0EA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instructions in resources</a:t>
            </a:r>
          </a:p>
        </p:txBody>
      </p:sp>
    </p:spTree>
    <p:extLst>
      <p:ext uri="{BB962C8B-B14F-4D97-AF65-F5344CB8AC3E}">
        <p14:creationId xmlns:p14="http://schemas.microsoft.com/office/powerpoint/2010/main" val="234378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E333-B1AB-489E-A021-9E7F0761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ahead…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10F5F7EA-131E-43A0-9FAC-E8ED9BA76DA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0359039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175136E9-8E05-4760-9644-6E3E3F3CAA36}">
                    <psuz:zmPr id="{BBAA021D-E7A0-4779-982B-E05E12B68207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FD5AAD2-0F32-48BA-BB22-C8096A37B430}">
                    <psuz:zmPr id="{3BDAF229-5035-4E67-8004-0984E681DB89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B4F470A-46B2-4968-872C-2748F277E201}">
                    <psuz:zmPr id="{EDCAAFCB-FC68-43F1-954E-6BDD47C7307B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10F5F7EA-131E-43A0-9FAC-E8ED9BA76DAB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0724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F1BD-C4DE-491B-8931-E07D01C9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terms explained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10B041B-B12B-4D62-B243-D48A34102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953"/>
            <a:ext cx="6422409" cy="361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8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55E3E5F-4737-42FC-9A4B-E30A93534DE0}"/>
              </a:ext>
            </a:extLst>
          </p:cNvPr>
          <p:cNvGrpSpPr/>
          <p:nvPr/>
        </p:nvGrpSpPr>
        <p:grpSpPr>
          <a:xfrm>
            <a:off x="748055" y="2382982"/>
            <a:ext cx="4807616" cy="3805382"/>
            <a:chOff x="1814857" y="2382982"/>
            <a:chExt cx="4807616" cy="3805382"/>
          </a:xfrm>
        </p:grpSpPr>
        <p:sp>
          <p:nvSpPr>
            <p:cNvPr id="30" name="Rectangle: Single Corner Rounded 29">
              <a:extLst>
                <a:ext uri="{FF2B5EF4-FFF2-40B4-BE49-F238E27FC236}">
                  <a16:creationId xmlns:a16="http://schemas.microsoft.com/office/drawing/2014/main" id="{DDB6C8D1-5B2B-45C7-A3BE-29EA40F311E4}"/>
                </a:ext>
              </a:extLst>
            </p:cNvPr>
            <p:cNvSpPr/>
            <p:nvPr/>
          </p:nvSpPr>
          <p:spPr>
            <a:xfrm>
              <a:off x="1814857" y="2382982"/>
              <a:ext cx="4807616" cy="3805382"/>
            </a:xfrm>
            <a:prstGeom prst="round1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FDA8B50-14E3-4C33-AD50-26DECE8C2E52}"/>
                </a:ext>
              </a:extLst>
            </p:cNvPr>
            <p:cNvGrpSpPr/>
            <p:nvPr/>
          </p:nvGrpSpPr>
          <p:grpSpPr>
            <a:xfrm>
              <a:off x="1814857" y="2982289"/>
              <a:ext cx="2758621" cy="2978801"/>
              <a:chOff x="2318551" y="2647318"/>
              <a:chExt cx="2758621" cy="2978801"/>
            </a:xfrm>
          </p:grpSpPr>
          <p:pic>
            <p:nvPicPr>
              <p:cNvPr id="7" name="Graphic 6" descr="Database outline">
                <a:extLst>
                  <a:ext uri="{FF2B5EF4-FFF2-40B4-BE49-F238E27FC236}">
                    <a16:creationId xmlns:a16="http://schemas.microsoft.com/office/drawing/2014/main" id="{1F56841E-DB5A-4E56-8724-B546E2072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18551" y="2647318"/>
                <a:ext cx="2758621" cy="2758621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0FC07B-E7CB-40BA-95DF-BD55AA0C0A68}"/>
                  </a:ext>
                </a:extLst>
              </p:cNvPr>
              <p:cNvSpPr txBox="1"/>
              <p:nvPr/>
            </p:nvSpPr>
            <p:spPr>
              <a:xfrm>
                <a:off x="2854482" y="5256787"/>
                <a:ext cx="1686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Storage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F366ACD-BF39-4621-B047-6F71CE2EEAE9}"/>
                </a:ext>
              </a:extLst>
            </p:cNvPr>
            <p:cNvGrpSpPr/>
            <p:nvPr/>
          </p:nvGrpSpPr>
          <p:grpSpPr>
            <a:xfrm>
              <a:off x="4573478" y="2750598"/>
              <a:ext cx="1837678" cy="1540233"/>
              <a:chOff x="4573478" y="2750598"/>
              <a:chExt cx="1837678" cy="1540233"/>
            </a:xfrm>
          </p:grpSpPr>
          <p:pic>
            <p:nvPicPr>
              <p:cNvPr id="10" name="Graphic 9" descr="Internet Of Things outline">
                <a:extLst>
                  <a:ext uri="{FF2B5EF4-FFF2-40B4-BE49-F238E27FC236}">
                    <a16:creationId xmlns:a16="http://schemas.microsoft.com/office/drawing/2014/main" id="{1E60518F-BF0D-4BAC-A56B-39C76EBA26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76059" y="2750598"/>
                <a:ext cx="1356804" cy="135680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B9E26B-7E55-48D8-985C-3FDA3AA36940}"/>
                  </a:ext>
                </a:extLst>
              </p:cNvPr>
              <p:cNvSpPr txBox="1"/>
              <p:nvPr/>
            </p:nvSpPr>
            <p:spPr>
              <a:xfrm>
                <a:off x="4573478" y="3921499"/>
                <a:ext cx="1837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Command Parser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A2B2E1-391C-4A01-B59B-471076B52E6E}"/>
                </a:ext>
              </a:extLst>
            </p:cNvPr>
            <p:cNvGrpSpPr/>
            <p:nvPr/>
          </p:nvGrpSpPr>
          <p:grpSpPr>
            <a:xfrm>
              <a:off x="4693696" y="4235528"/>
              <a:ext cx="1597241" cy="1725562"/>
              <a:chOff x="5417598" y="4345619"/>
              <a:chExt cx="1597241" cy="1725562"/>
            </a:xfrm>
          </p:grpSpPr>
          <p:pic>
            <p:nvPicPr>
              <p:cNvPr id="15" name="Graphic 14" descr="Daily calendar outline">
                <a:extLst>
                  <a:ext uri="{FF2B5EF4-FFF2-40B4-BE49-F238E27FC236}">
                    <a16:creationId xmlns:a16="http://schemas.microsoft.com/office/drawing/2014/main" id="{23E05E02-955F-41CC-81E0-0B7CA610BB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417598" y="4345619"/>
                <a:ext cx="1597241" cy="159724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140A78-4729-4764-8EAD-B69CAE471D1A}"/>
                  </a:ext>
                </a:extLst>
              </p:cNvPr>
              <p:cNvSpPr txBox="1"/>
              <p:nvPr/>
            </p:nvSpPr>
            <p:spPr>
              <a:xfrm>
                <a:off x="5417598" y="5701849"/>
                <a:ext cx="15972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Task Scheduler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B6DE9-19BF-4CEC-AB8A-CD845B32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F5DC-477C-491B-A8B4-4B07B9CF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143"/>
            <a:ext cx="10515600" cy="6867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application </a:t>
            </a:r>
            <a:r>
              <a:rPr lang="en-US"/>
              <a:t>that stores </a:t>
            </a:r>
            <a:r>
              <a:rPr lang="en-US" dirty="0"/>
              <a:t>and serves up data</a:t>
            </a:r>
          </a:p>
        </p:txBody>
      </p:sp>
      <p:pic>
        <p:nvPicPr>
          <p:cNvPr id="21" name="Graphic 20" descr="Programmer female outline">
            <a:extLst>
              <a:ext uri="{FF2B5EF4-FFF2-40B4-BE49-F238E27FC236}">
                <a16:creationId xmlns:a16="http://schemas.microsoft.com/office/drawing/2014/main" id="{EB5279E6-1F5D-4972-A2EA-9785381CC0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18742" y="3562978"/>
            <a:ext cx="1597241" cy="159724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C748C1-8811-4BBD-A858-B0C17376BDF4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5166061" y="3429000"/>
            <a:ext cx="1804118" cy="7866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73BA90-94AA-4D79-8677-8BAA8D77154D}"/>
              </a:ext>
            </a:extLst>
          </p:cNvPr>
          <p:cNvCxnSpPr>
            <a:cxnSpLocks/>
          </p:cNvCxnSpPr>
          <p:nvPr/>
        </p:nvCxnSpPr>
        <p:spPr>
          <a:xfrm flipV="1">
            <a:off x="5029198" y="4857173"/>
            <a:ext cx="1701331" cy="2879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31DA93-31C5-4A07-8DF3-2B7F195AB8A6}"/>
              </a:ext>
            </a:extLst>
          </p:cNvPr>
          <p:cNvSpPr txBox="1"/>
          <p:nvPr/>
        </p:nvSpPr>
        <p:spPr>
          <a:xfrm rot="1416864">
            <a:off x="5682502" y="3577441"/>
            <a:ext cx="1029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5CF1E9-5DDD-4D23-AC95-A3E97D5FF9A6}"/>
              </a:ext>
            </a:extLst>
          </p:cNvPr>
          <p:cNvSpPr txBox="1"/>
          <p:nvPr/>
        </p:nvSpPr>
        <p:spPr>
          <a:xfrm rot="21039112">
            <a:off x="5545300" y="4703285"/>
            <a:ext cx="1029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Response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98D5B5-4AE0-4511-85A5-D14B5D18387A}"/>
              </a:ext>
            </a:extLst>
          </p:cNvPr>
          <p:cNvSpPr txBox="1"/>
          <p:nvPr/>
        </p:nvSpPr>
        <p:spPr>
          <a:xfrm>
            <a:off x="638157" y="2382982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260839-D5BA-4D1F-8547-2C1764B42527}"/>
              </a:ext>
            </a:extLst>
          </p:cNvPr>
          <p:cNvSpPr txBox="1"/>
          <p:nvPr/>
        </p:nvSpPr>
        <p:spPr>
          <a:xfrm>
            <a:off x="7112909" y="5160219"/>
            <a:ext cx="90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5773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CEFC-5FEA-4530-B054-F9D095107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286" y="319554"/>
            <a:ext cx="10900545" cy="435133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Databases</a:t>
            </a:r>
            <a:r>
              <a:rPr lang="en-US" dirty="0"/>
              <a:t> contain:</a:t>
            </a:r>
          </a:p>
          <a:p>
            <a:pPr lvl="1"/>
            <a:r>
              <a:rPr lang="en-US" sz="2800" dirty="0">
                <a:solidFill>
                  <a:srgbClr val="00B0F0"/>
                </a:solidFill>
              </a:rPr>
              <a:t>Schemas</a:t>
            </a:r>
            <a:r>
              <a:rPr lang="en-US" sz="2800" dirty="0"/>
              <a:t>, contain:</a:t>
            </a:r>
          </a:p>
          <a:p>
            <a:pPr lvl="2"/>
            <a:r>
              <a:rPr lang="en-US" sz="2800" dirty="0">
                <a:solidFill>
                  <a:srgbClr val="00B0F0"/>
                </a:solidFill>
              </a:rPr>
              <a:t>Tables</a:t>
            </a:r>
            <a:r>
              <a:rPr lang="en-US" sz="2800" dirty="0"/>
              <a:t> (think a spreadsheet with rows and columns), contain:</a:t>
            </a:r>
          </a:p>
          <a:p>
            <a:pPr lvl="3"/>
            <a:r>
              <a:rPr lang="en-US" sz="2800" dirty="0">
                <a:solidFill>
                  <a:srgbClr val="00B0F0"/>
                </a:solidFill>
              </a:rPr>
              <a:t>Data</a:t>
            </a:r>
          </a:p>
          <a:p>
            <a:endParaRPr lang="en-US" sz="1100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F659058-DF75-B001-47D9-B757EE8B8A12}"/>
              </a:ext>
            </a:extLst>
          </p:cNvPr>
          <p:cNvSpPr/>
          <p:nvPr/>
        </p:nvSpPr>
        <p:spPr>
          <a:xfrm>
            <a:off x="1090259" y="2105024"/>
            <a:ext cx="5517240" cy="435133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Database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9F4F6F-4C0F-D698-3ABA-C1989D69A95C}"/>
              </a:ext>
            </a:extLst>
          </p:cNvPr>
          <p:cNvGrpSpPr/>
          <p:nvPr/>
        </p:nvGrpSpPr>
        <p:grpSpPr>
          <a:xfrm>
            <a:off x="1371016" y="3943984"/>
            <a:ext cx="1612550" cy="1700990"/>
            <a:chOff x="6353454" y="2951478"/>
            <a:chExt cx="1612550" cy="17009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2599E8-6D92-783A-DA3F-EC7CF9E9768E}"/>
                </a:ext>
              </a:extLst>
            </p:cNvPr>
            <p:cNvSpPr/>
            <p:nvPr/>
          </p:nvSpPr>
          <p:spPr>
            <a:xfrm>
              <a:off x="6353454" y="2951478"/>
              <a:ext cx="1612550" cy="17009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Schema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A302BE-B907-88A7-AECF-CBAECA8AD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8214" y="3344773"/>
              <a:ext cx="613634" cy="57800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634868-4F5F-D34B-D794-991083F5D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0614" y="3497173"/>
              <a:ext cx="613634" cy="5780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3A55084-7BCB-9521-DCC5-A059B8865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3014" y="3649573"/>
              <a:ext cx="613634" cy="5780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1177339-BF2E-C499-21A9-67427C6BE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5414" y="3801973"/>
              <a:ext cx="613634" cy="57800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A137682-D4F2-818E-A4D3-94EB4BED9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7814" y="3954373"/>
              <a:ext cx="613634" cy="57800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12DC1B-273C-DCD6-06F4-0B332FFF0057}"/>
                </a:ext>
              </a:extLst>
            </p:cNvPr>
            <p:cNvSpPr txBox="1"/>
            <p:nvPr/>
          </p:nvSpPr>
          <p:spPr>
            <a:xfrm>
              <a:off x="6566972" y="3435071"/>
              <a:ext cx="769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Tables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C60FF1-851B-9753-89C6-C9351E73949D}"/>
              </a:ext>
            </a:extLst>
          </p:cNvPr>
          <p:cNvGrpSpPr/>
          <p:nvPr/>
        </p:nvGrpSpPr>
        <p:grpSpPr>
          <a:xfrm>
            <a:off x="3068254" y="4329310"/>
            <a:ext cx="1612550" cy="1700990"/>
            <a:chOff x="7796627" y="2969902"/>
            <a:chExt cx="1612550" cy="17009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0580131-5985-F055-C443-8C0DE2DF04CA}"/>
                </a:ext>
              </a:extLst>
            </p:cNvPr>
            <p:cNvSpPr/>
            <p:nvPr/>
          </p:nvSpPr>
          <p:spPr>
            <a:xfrm>
              <a:off x="7796627" y="2969902"/>
              <a:ext cx="1612550" cy="17009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Schema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F7DD1C5-2857-5A54-DF29-26C764165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7246" y="3344773"/>
              <a:ext cx="613634" cy="57800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1AE4E03-F537-BB53-9BA7-EA6045CA0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9646" y="3497173"/>
              <a:ext cx="613634" cy="57800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4DDBD57-21E5-9E91-76CD-5E6B32A50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2046" y="3649573"/>
              <a:ext cx="613634" cy="57800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2FF34F4-E29C-7C5A-9728-A07D957CC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4446" y="3801973"/>
              <a:ext cx="613634" cy="57800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E9AEA28-CE1D-1E1F-CD4B-6ECD0AA8D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6846" y="3954373"/>
              <a:ext cx="613634" cy="57800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528748-2ADD-6163-7C72-9631C0972F8F}"/>
                </a:ext>
              </a:extLst>
            </p:cNvPr>
            <p:cNvSpPr txBox="1"/>
            <p:nvPr/>
          </p:nvSpPr>
          <p:spPr>
            <a:xfrm>
              <a:off x="7966004" y="3435071"/>
              <a:ext cx="769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Tables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3A7A74-DDE9-530A-5E2D-ADE7B6DE3742}"/>
              </a:ext>
            </a:extLst>
          </p:cNvPr>
          <p:cNvGrpSpPr/>
          <p:nvPr/>
        </p:nvGrpSpPr>
        <p:grpSpPr>
          <a:xfrm>
            <a:off x="4857430" y="3943984"/>
            <a:ext cx="1612550" cy="1700990"/>
            <a:chOff x="6397595" y="2969902"/>
            <a:chExt cx="1612550" cy="17009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5563DC1-4523-9EE6-259D-0A868AC4AAD9}"/>
                </a:ext>
              </a:extLst>
            </p:cNvPr>
            <p:cNvSpPr/>
            <p:nvPr/>
          </p:nvSpPr>
          <p:spPr>
            <a:xfrm>
              <a:off x="6397595" y="2969902"/>
              <a:ext cx="1612550" cy="17009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Schema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AB347DA-83C7-322D-5244-1631F9263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8214" y="3344773"/>
              <a:ext cx="613634" cy="57800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04842C6-6218-77CB-F09D-A0CF68FB1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0614" y="3497173"/>
              <a:ext cx="613634" cy="57800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28D8403-41FE-ECEB-6750-6952A81C8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3014" y="3649573"/>
              <a:ext cx="613634" cy="57800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AF4A656-B4FD-DB3C-AB1B-C887EE131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5414" y="3801973"/>
              <a:ext cx="613634" cy="57800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D6BC106-4DE9-5DB1-06DF-C2F4641CA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7814" y="3954373"/>
              <a:ext cx="613634" cy="57800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F9384F-CA86-2488-7110-238B82000D4F}"/>
                </a:ext>
              </a:extLst>
            </p:cNvPr>
            <p:cNvSpPr txBox="1"/>
            <p:nvPr/>
          </p:nvSpPr>
          <p:spPr>
            <a:xfrm>
              <a:off x="6566972" y="3435071"/>
              <a:ext cx="769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Tables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C42C0D-9BF3-330C-0910-746FB12FA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88140"/>
              </p:ext>
            </p:extLst>
          </p:nvPr>
        </p:nvGraphicFramePr>
        <p:xfrm>
          <a:off x="7731731" y="3264146"/>
          <a:ext cx="40225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050">
                  <a:extLst>
                    <a:ext uri="{9D8B030D-6E8A-4147-A177-3AD203B41FA5}">
                      <a16:colId xmlns:a16="http://schemas.microsoft.com/office/drawing/2014/main" val="2131462675"/>
                    </a:ext>
                  </a:extLst>
                </a:gridCol>
                <a:gridCol w="2583469">
                  <a:extLst>
                    <a:ext uri="{9D8B030D-6E8A-4147-A177-3AD203B41FA5}">
                      <a16:colId xmlns:a16="http://schemas.microsoft.com/office/drawing/2014/main" val="398982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6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54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8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Row/Record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Object(instance of class)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66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 in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935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5307879-C1FA-CE9D-E58D-3C4D4894D916}"/>
              </a:ext>
            </a:extLst>
          </p:cNvPr>
          <p:cNvSpPr txBox="1"/>
          <p:nvPr/>
        </p:nvSpPr>
        <p:spPr>
          <a:xfrm>
            <a:off x="8339871" y="5141621"/>
            <a:ext cx="2528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** General rule of thumb comparison</a:t>
            </a:r>
          </a:p>
        </p:txBody>
      </p:sp>
    </p:spTree>
    <p:extLst>
      <p:ext uri="{BB962C8B-B14F-4D97-AF65-F5344CB8AC3E}">
        <p14:creationId xmlns:p14="http://schemas.microsoft.com/office/powerpoint/2010/main" val="3129578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9ED3DF-D443-43C0-83AE-8604EF9F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schema?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367DA3-7895-4AD1-8258-598985FA1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649"/>
            <a:ext cx="7100944" cy="4903226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named collection</a:t>
            </a:r>
            <a:r>
              <a:rPr lang="en-US" dirty="0"/>
              <a:t> of data within a database</a:t>
            </a:r>
          </a:p>
          <a:p>
            <a:r>
              <a:rPr lang="en-US" dirty="0"/>
              <a:t>A schema has a collection of </a:t>
            </a:r>
            <a:r>
              <a:rPr lang="en-US" dirty="0">
                <a:solidFill>
                  <a:srgbClr val="00B0F0"/>
                </a:solidFill>
              </a:rPr>
              <a:t>tables</a:t>
            </a:r>
          </a:p>
          <a:p>
            <a:r>
              <a:rPr lang="en-US" dirty="0"/>
              <a:t>Tables are like spreadsheets</a:t>
            </a:r>
          </a:p>
          <a:p>
            <a:pPr lvl="1"/>
            <a:r>
              <a:rPr lang="en-US" dirty="0"/>
              <a:t>Tables define </a:t>
            </a:r>
            <a:r>
              <a:rPr lang="en-US" dirty="0">
                <a:solidFill>
                  <a:srgbClr val="FFFF00"/>
                </a:solidFill>
              </a:rPr>
              <a:t>columns</a:t>
            </a:r>
            <a:r>
              <a:rPr lang="en-US" dirty="0"/>
              <a:t> of data</a:t>
            </a:r>
          </a:p>
          <a:p>
            <a:pPr lvl="1"/>
            <a:r>
              <a:rPr lang="en-US" dirty="0"/>
              <a:t>Tables contain </a:t>
            </a:r>
            <a:r>
              <a:rPr lang="en-US" dirty="0">
                <a:solidFill>
                  <a:srgbClr val="FFFF00"/>
                </a:solidFill>
              </a:rPr>
              <a:t>rows</a:t>
            </a:r>
            <a:r>
              <a:rPr lang="en-US" dirty="0"/>
              <a:t> of data organized by column</a:t>
            </a:r>
          </a:p>
          <a:p>
            <a:r>
              <a:rPr lang="en-US" dirty="0"/>
              <a:t>A row and column is like a spreadsheet cell</a:t>
            </a:r>
          </a:p>
          <a:p>
            <a:pPr lvl="1"/>
            <a:r>
              <a:rPr lang="en-US" dirty="0"/>
              <a:t>Spreadsheet cells can have any type of data</a:t>
            </a:r>
          </a:p>
          <a:p>
            <a:pPr lvl="1"/>
            <a:r>
              <a:rPr lang="en-US" dirty="0"/>
              <a:t>Table rows contain data specified by the column type</a:t>
            </a:r>
          </a:p>
          <a:p>
            <a:r>
              <a:rPr lang="en-US" dirty="0"/>
              <a:t>Unfortunately, MySQL calls schemas </a:t>
            </a:r>
            <a:r>
              <a:rPr lang="en-US" dirty="0">
                <a:solidFill>
                  <a:srgbClr val="FF0000"/>
                </a:solidFill>
              </a:rPr>
              <a:t>databases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5972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841A5A-AEBB-4B75-B4AE-FBCC2EA6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database can have many schemas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1950D4-5573-40C3-ACEA-403C424B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9910"/>
            <a:ext cx="3253048" cy="28181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83AF30-A271-44FD-8BE5-1D305366EC48}"/>
              </a:ext>
            </a:extLst>
          </p:cNvPr>
          <p:cNvSpPr txBox="1"/>
          <p:nvPr/>
        </p:nvSpPr>
        <p:spPr>
          <a:xfrm>
            <a:off x="4332514" y="3254829"/>
            <a:ext cx="128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95E411-4D24-4409-ADD0-85EC533B26EA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3200400" y="3429000"/>
            <a:ext cx="1132114" cy="104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F7C35F-A4A7-4360-94BF-46A1A1C31725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200400" y="3439495"/>
            <a:ext cx="1132114" cy="8138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8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75D0-37DB-4977-8710-8B1252F0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schema can have many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0A108-FD31-43BE-9D2D-89BAC64EF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9023"/>
            <a:ext cx="6210264" cy="2243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7942B0-528D-49F8-BBAE-75147FD49E8C}"/>
              </a:ext>
            </a:extLst>
          </p:cNvPr>
          <p:cNvSpPr txBox="1"/>
          <p:nvPr/>
        </p:nvSpPr>
        <p:spPr>
          <a:xfrm>
            <a:off x="4157703" y="2017700"/>
            <a:ext cx="128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B5FFD7-3328-468A-9E15-7E8EDD706C0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931459" y="2202366"/>
            <a:ext cx="1226244" cy="742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C75079-A05C-4CB7-A0FC-4BB35433261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25589" y="2202366"/>
            <a:ext cx="1132114" cy="1885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66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1679</TotalTime>
  <Words>524</Words>
  <Application>Microsoft Office PowerPoint</Application>
  <PresentationFormat>Widescreen</PresentationFormat>
  <Paragraphs>137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Office Theme</vt:lpstr>
      <vt:lpstr>Project Tools</vt:lpstr>
      <vt:lpstr>In this video…</vt:lpstr>
      <vt:lpstr>What's ahead…</vt:lpstr>
      <vt:lpstr>Database terms explained</vt:lpstr>
      <vt:lpstr>What is a database?</vt:lpstr>
      <vt:lpstr>PowerPoint Presentation</vt:lpstr>
      <vt:lpstr>What is a schema?</vt:lpstr>
      <vt:lpstr>A database can have many schemas</vt:lpstr>
      <vt:lpstr>A schema can have many tables</vt:lpstr>
      <vt:lpstr>A table can have many columns (types)</vt:lpstr>
      <vt:lpstr>A table can have many rows (data)</vt:lpstr>
      <vt:lpstr>What is a database client?</vt:lpstr>
      <vt:lpstr>Database/client is like bank app/browser</vt:lpstr>
      <vt:lpstr>Database/client is like bank app/browser</vt:lpstr>
      <vt:lpstr>Remember: a client is not a database</vt:lpstr>
      <vt:lpstr>Connections need…</vt:lpstr>
      <vt:lpstr>Database clients</vt:lpstr>
      <vt:lpstr>Client: MySQL CLI</vt:lpstr>
      <vt:lpstr>DBeaver</vt:lpstr>
      <vt:lpstr>Installations</vt:lpstr>
      <vt:lpstr>Install MySQL Community Edition</vt:lpstr>
      <vt:lpstr>Install DBeaver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75</cp:revision>
  <dcterms:created xsi:type="dcterms:W3CDTF">2021-08-01T14:44:57Z</dcterms:created>
  <dcterms:modified xsi:type="dcterms:W3CDTF">2024-03-20T23:15:55Z</dcterms:modified>
</cp:coreProperties>
</file>